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505" r:id="rId5"/>
    <p:sldId id="506" r:id="rId6"/>
    <p:sldId id="507" r:id="rId7"/>
    <p:sldId id="508" r:id="rId8"/>
    <p:sldId id="514" r:id="rId9"/>
    <p:sldId id="513" r:id="rId10"/>
    <p:sldId id="512" r:id="rId11"/>
    <p:sldId id="511" r:id="rId12"/>
    <p:sldId id="510" r:id="rId13"/>
    <p:sldId id="509" r:id="rId14"/>
    <p:sldId id="515" r:id="rId15"/>
    <p:sldId id="516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6C24A-F43A-45B5-8285-D056417ECBD6}" v="279" dt="2020-09-24T07:08:05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85" autoAdjust="0"/>
    <p:restoredTop sz="61735" autoAdjust="0"/>
  </p:normalViewPr>
  <p:slideViewPr>
    <p:cSldViewPr snapToGrid="0">
      <p:cViewPr varScale="1">
        <p:scale>
          <a:sx n="58" d="100"/>
          <a:sy n="58" d="100"/>
        </p:scale>
        <p:origin x="17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15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ja Virant" userId="89c20ba5-59b6-41b6-871e-1bf5a73fde04" providerId="ADAL" clId="{D5CB5DAE-8D79-463E-95DD-3F321DD76EC9}"/>
    <pc:docChg chg="custSel addSld delSld modSld">
      <pc:chgData name="Mitja Virant" userId="89c20ba5-59b6-41b6-871e-1bf5a73fde04" providerId="ADAL" clId="{D5CB5DAE-8D79-463E-95DD-3F321DD76EC9}" dt="2020-09-17T12:45:00.157" v="258" actId="14100"/>
      <pc:docMkLst>
        <pc:docMk/>
      </pc:docMkLst>
      <pc:sldChg chg="addSp delSp modSp setBg">
        <pc:chgData name="Mitja Virant" userId="89c20ba5-59b6-41b6-871e-1bf5a73fde04" providerId="ADAL" clId="{D5CB5DAE-8D79-463E-95DD-3F321DD76EC9}" dt="2020-09-17T12:39:12.422" v="231"/>
        <pc:sldMkLst>
          <pc:docMk/>
          <pc:sldMk cId="44271738" sldId="258"/>
        </pc:sldMkLst>
        <pc:picChg chg="del">
          <ac:chgData name="Mitja Virant" userId="89c20ba5-59b6-41b6-871e-1bf5a73fde04" providerId="ADAL" clId="{D5CB5DAE-8D79-463E-95DD-3F321DD76EC9}" dt="2020-09-17T12:27:26.883" v="0" actId="478"/>
          <ac:picMkLst>
            <pc:docMk/>
            <pc:sldMk cId="44271738" sldId="258"/>
            <ac:picMk id="10" creationId="{1C5743F3-0D8F-43E2-886F-78E6CD97ADD0}"/>
          </ac:picMkLst>
        </pc:picChg>
        <pc:picChg chg="del">
          <ac:chgData name="Mitja Virant" userId="89c20ba5-59b6-41b6-871e-1bf5a73fde04" providerId="ADAL" clId="{D5CB5DAE-8D79-463E-95DD-3F321DD76EC9}" dt="2020-09-17T12:27:27.460" v="1" actId="478"/>
          <ac:picMkLst>
            <pc:docMk/>
            <pc:sldMk cId="44271738" sldId="258"/>
            <ac:picMk id="12" creationId="{04176D57-6579-408A-A6FD-D47DCC6A1306}"/>
          </ac:picMkLst>
        </pc:picChg>
        <pc:picChg chg="add mod">
          <ac:chgData name="Mitja Virant" userId="89c20ba5-59b6-41b6-871e-1bf5a73fde04" providerId="ADAL" clId="{D5CB5DAE-8D79-463E-95DD-3F321DD76EC9}" dt="2020-09-17T12:29:20.412" v="3"/>
          <ac:picMkLst>
            <pc:docMk/>
            <pc:sldMk cId="44271738" sldId="258"/>
            <ac:picMk id="14" creationId="{C7984C0C-BF00-499E-849B-56F568CB754C}"/>
          </ac:picMkLst>
        </pc:picChg>
        <pc:picChg chg="add">
          <ac:chgData name="Mitja Virant" userId="89c20ba5-59b6-41b6-871e-1bf5a73fde04" providerId="ADAL" clId="{D5CB5DAE-8D79-463E-95DD-3F321DD76EC9}" dt="2020-09-17T12:39:12.422" v="231"/>
          <ac:picMkLst>
            <pc:docMk/>
            <pc:sldMk cId="44271738" sldId="258"/>
            <ac:picMk id="15" creationId="{28997965-719E-418B-AD22-8AA51261FB9B}"/>
          </ac:picMkLst>
        </pc:picChg>
      </pc:sldChg>
      <pc:sldChg chg="del">
        <pc:chgData name="Mitja Virant" userId="89c20ba5-59b6-41b6-871e-1bf5a73fde04" providerId="ADAL" clId="{D5CB5DAE-8D79-463E-95DD-3F321DD76EC9}" dt="2020-09-17T12:43:51.420" v="247" actId="2696"/>
        <pc:sldMkLst>
          <pc:docMk/>
          <pc:sldMk cId="373976690" sldId="492"/>
        </pc:sldMkLst>
      </pc:sldChg>
      <pc:sldChg chg="del">
        <pc:chgData name="Mitja Virant" userId="89c20ba5-59b6-41b6-871e-1bf5a73fde04" providerId="ADAL" clId="{D5CB5DAE-8D79-463E-95DD-3F321DD76EC9}" dt="2020-09-17T12:43:50.542" v="246" actId="2696"/>
        <pc:sldMkLst>
          <pc:docMk/>
          <pc:sldMk cId="2161283507" sldId="493"/>
        </pc:sldMkLst>
      </pc:sldChg>
      <pc:sldChg chg="del">
        <pc:chgData name="Mitja Virant" userId="89c20ba5-59b6-41b6-871e-1bf5a73fde04" providerId="ADAL" clId="{D5CB5DAE-8D79-463E-95DD-3F321DD76EC9}" dt="2020-09-17T12:43:52.371" v="248" actId="2696"/>
        <pc:sldMkLst>
          <pc:docMk/>
          <pc:sldMk cId="2288268307" sldId="494"/>
        </pc:sldMkLst>
      </pc:sldChg>
      <pc:sldChg chg="del">
        <pc:chgData name="Mitja Virant" userId="89c20ba5-59b6-41b6-871e-1bf5a73fde04" providerId="ADAL" clId="{D5CB5DAE-8D79-463E-95DD-3F321DD76EC9}" dt="2020-09-17T12:43:53.397" v="249" actId="2696"/>
        <pc:sldMkLst>
          <pc:docMk/>
          <pc:sldMk cId="3806020836" sldId="495"/>
        </pc:sldMkLst>
      </pc:sldChg>
      <pc:sldChg chg="del">
        <pc:chgData name="Mitja Virant" userId="89c20ba5-59b6-41b6-871e-1bf5a73fde04" providerId="ADAL" clId="{D5CB5DAE-8D79-463E-95DD-3F321DD76EC9}" dt="2020-09-17T12:43:54.291" v="250" actId="2696"/>
        <pc:sldMkLst>
          <pc:docMk/>
          <pc:sldMk cId="1913845948" sldId="496"/>
        </pc:sldMkLst>
      </pc:sldChg>
      <pc:sldChg chg="addSp delSp modSp add setBg">
        <pc:chgData name="Mitja Virant" userId="89c20ba5-59b6-41b6-871e-1bf5a73fde04" providerId="ADAL" clId="{D5CB5DAE-8D79-463E-95DD-3F321DD76EC9}" dt="2020-09-17T12:40:37.088" v="239" actId="1076"/>
        <pc:sldMkLst>
          <pc:docMk/>
          <pc:sldMk cId="330734856" sldId="497"/>
        </pc:sldMkLst>
        <pc:spChg chg="add del mod">
          <ac:chgData name="Mitja Virant" userId="89c20ba5-59b6-41b6-871e-1bf5a73fde04" providerId="ADAL" clId="{D5CB5DAE-8D79-463E-95DD-3F321DD76EC9}" dt="2020-09-17T12:33:14.130" v="13" actId="478"/>
          <ac:spMkLst>
            <pc:docMk/>
            <pc:sldMk cId="330734856" sldId="497"/>
            <ac:spMk id="3" creationId="{806E7537-E9C0-45B6-872E-E1BC5D5B05CC}"/>
          </ac:spMkLst>
        </pc:spChg>
        <pc:spChg chg="add del mod">
          <ac:chgData name="Mitja Virant" userId="89c20ba5-59b6-41b6-871e-1bf5a73fde04" providerId="ADAL" clId="{D5CB5DAE-8D79-463E-95DD-3F321DD76EC9}" dt="2020-09-17T12:36:26.299" v="129" actId="478"/>
          <ac:spMkLst>
            <pc:docMk/>
            <pc:sldMk cId="330734856" sldId="497"/>
            <ac:spMk id="4" creationId="{3B35B9BC-57DE-4081-8A7E-3252A5349BD6}"/>
          </ac:spMkLst>
        </pc:spChg>
        <pc:spChg chg="add mod">
          <ac:chgData name="Mitja Virant" userId="89c20ba5-59b6-41b6-871e-1bf5a73fde04" providerId="ADAL" clId="{D5CB5DAE-8D79-463E-95DD-3F321DD76EC9}" dt="2020-09-17T12:40:22.453" v="237" actId="2085"/>
          <ac:spMkLst>
            <pc:docMk/>
            <pc:sldMk cId="330734856" sldId="497"/>
            <ac:spMk id="5" creationId="{3186A788-A3BE-4DE1-ABAD-38751AE78009}"/>
          </ac:spMkLst>
        </pc:spChg>
        <pc:spChg chg="del">
          <ac:chgData name="Mitja Virant" userId="89c20ba5-59b6-41b6-871e-1bf5a73fde04" providerId="ADAL" clId="{D5CB5DAE-8D79-463E-95DD-3F321DD76EC9}" dt="2020-09-17T12:34:46.661" v="122" actId="478"/>
          <ac:spMkLst>
            <pc:docMk/>
            <pc:sldMk cId="330734856" sldId="497"/>
            <ac:spMk id="9" creationId="{0BF262F4-C00A-4407-9C40-459EB5929C08}"/>
          </ac:spMkLst>
        </pc:spChg>
        <pc:picChg chg="add del mod">
          <ac:chgData name="Mitja Virant" userId="89c20ba5-59b6-41b6-871e-1bf5a73fde04" providerId="ADAL" clId="{D5CB5DAE-8D79-463E-95DD-3F321DD76EC9}" dt="2020-09-17T12:39:17.848" v="232" actId="478"/>
          <ac:picMkLst>
            <pc:docMk/>
            <pc:sldMk cId="330734856" sldId="497"/>
            <ac:picMk id="2" creationId="{A352E697-9FAA-483C-B408-3119340BE6A8}"/>
          </ac:picMkLst>
        </pc:picChg>
        <pc:picChg chg="add mod">
          <ac:chgData name="Mitja Virant" userId="89c20ba5-59b6-41b6-871e-1bf5a73fde04" providerId="ADAL" clId="{D5CB5DAE-8D79-463E-95DD-3F321DD76EC9}" dt="2020-09-17T12:40:37.088" v="239" actId="1076"/>
          <ac:picMkLst>
            <pc:docMk/>
            <pc:sldMk cId="330734856" sldId="497"/>
            <ac:picMk id="8" creationId="{9F57A924-C7F0-4A43-806B-05CBC189BD48}"/>
          </ac:picMkLst>
        </pc:picChg>
        <pc:picChg chg="del">
          <ac:chgData name="Mitja Virant" userId="89c20ba5-59b6-41b6-871e-1bf5a73fde04" providerId="ADAL" clId="{D5CB5DAE-8D79-463E-95DD-3F321DD76EC9}" dt="2020-09-17T12:30:39.658" v="5" actId="478"/>
          <ac:picMkLst>
            <pc:docMk/>
            <pc:sldMk cId="330734856" sldId="497"/>
            <ac:picMk id="14" creationId="{C7984C0C-BF00-499E-849B-56F568CB754C}"/>
          </ac:picMkLst>
        </pc:picChg>
      </pc:sldChg>
      <pc:sldChg chg="modSp add setBg">
        <pc:chgData name="Mitja Virant" userId="89c20ba5-59b6-41b6-871e-1bf5a73fde04" providerId="ADAL" clId="{D5CB5DAE-8D79-463E-95DD-3F321DD76EC9}" dt="2020-09-17T12:42:16.961" v="245" actId="1076"/>
        <pc:sldMkLst>
          <pc:docMk/>
          <pc:sldMk cId="45272051" sldId="498"/>
        </pc:sldMkLst>
        <pc:spChg chg="mod">
          <ac:chgData name="Mitja Virant" userId="89c20ba5-59b6-41b6-871e-1bf5a73fde04" providerId="ADAL" clId="{D5CB5DAE-8D79-463E-95DD-3F321DD76EC9}" dt="2020-09-17T12:42:16.961" v="245" actId="1076"/>
          <ac:spMkLst>
            <pc:docMk/>
            <pc:sldMk cId="45272051" sldId="498"/>
            <ac:spMk id="5" creationId="{3186A788-A3BE-4DE1-ABAD-38751AE78009}"/>
          </ac:spMkLst>
        </pc:spChg>
        <pc:picChg chg="mod">
          <ac:chgData name="Mitja Virant" userId="89c20ba5-59b6-41b6-871e-1bf5a73fde04" providerId="ADAL" clId="{D5CB5DAE-8D79-463E-95DD-3F321DD76EC9}" dt="2020-09-17T12:42:16.381" v="244" actId="14100"/>
          <ac:picMkLst>
            <pc:docMk/>
            <pc:sldMk cId="45272051" sldId="498"/>
            <ac:picMk id="8" creationId="{9F57A924-C7F0-4A43-806B-05CBC189BD48}"/>
          </ac:picMkLst>
        </pc:picChg>
      </pc:sldChg>
      <pc:sldChg chg="addSp delSp modSp add setBg">
        <pc:chgData name="Mitja Virant" userId="89c20ba5-59b6-41b6-871e-1bf5a73fde04" providerId="ADAL" clId="{D5CB5DAE-8D79-463E-95DD-3F321DD76EC9}" dt="2020-09-17T12:45:00.157" v="258" actId="14100"/>
        <pc:sldMkLst>
          <pc:docMk/>
          <pc:sldMk cId="2545256269" sldId="499"/>
        </pc:sldMkLst>
        <pc:spChg chg="del">
          <ac:chgData name="Mitja Virant" userId="89c20ba5-59b6-41b6-871e-1bf5a73fde04" providerId="ADAL" clId="{D5CB5DAE-8D79-463E-95DD-3F321DD76EC9}" dt="2020-09-17T12:44:00.480" v="252" actId="478"/>
          <ac:spMkLst>
            <pc:docMk/>
            <pc:sldMk cId="2545256269" sldId="499"/>
            <ac:spMk id="5" creationId="{3186A788-A3BE-4DE1-ABAD-38751AE78009}"/>
          </ac:spMkLst>
        </pc:spChg>
        <pc:picChg chg="add mod">
          <ac:chgData name="Mitja Virant" userId="89c20ba5-59b6-41b6-871e-1bf5a73fde04" providerId="ADAL" clId="{D5CB5DAE-8D79-463E-95DD-3F321DD76EC9}" dt="2020-09-17T12:45:00.157" v="258" actId="14100"/>
          <ac:picMkLst>
            <pc:docMk/>
            <pc:sldMk cId="2545256269" sldId="499"/>
            <ac:picMk id="3" creationId="{C7AE96A6-66CF-44D2-9129-92DC43577E76}"/>
          </ac:picMkLst>
        </pc:picChg>
        <pc:picChg chg="del">
          <ac:chgData name="Mitja Virant" userId="89c20ba5-59b6-41b6-871e-1bf5a73fde04" providerId="ADAL" clId="{D5CB5DAE-8D79-463E-95DD-3F321DD76EC9}" dt="2020-09-17T12:44:01.720" v="253" actId="478"/>
          <ac:picMkLst>
            <pc:docMk/>
            <pc:sldMk cId="2545256269" sldId="499"/>
            <ac:picMk id="8" creationId="{9F57A924-C7F0-4A43-806B-05CBC189BD48}"/>
          </ac:picMkLst>
        </pc:picChg>
      </pc:sldChg>
      <pc:sldChg chg="add">
        <pc:chgData name="Mitja Virant" userId="89c20ba5-59b6-41b6-871e-1bf5a73fde04" providerId="ADAL" clId="{D5CB5DAE-8D79-463E-95DD-3F321DD76EC9}" dt="2020-09-17T12:44:12.481" v="256"/>
        <pc:sldMkLst>
          <pc:docMk/>
          <pc:sldMk cId="1214225563" sldId="500"/>
        </pc:sldMkLst>
      </pc:sldChg>
      <pc:sldChg chg="add del setBg">
        <pc:chgData name="Mitja Virant" userId="89c20ba5-59b6-41b6-871e-1bf5a73fde04" providerId="ADAL" clId="{D5CB5DAE-8D79-463E-95DD-3F321DD76EC9}" dt="2020-09-17T12:44:06.450" v="255" actId="2696"/>
        <pc:sldMkLst>
          <pc:docMk/>
          <pc:sldMk cId="1978173590" sldId="500"/>
        </pc:sldMkLst>
      </pc:sldChg>
    </pc:docChg>
  </pc:docChgLst>
  <pc:docChgLst>
    <pc:chgData name="Mitja Virant" userId="89c20ba5-59b6-41b6-871e-1bf5a73fde04" providerId="ADAL" clId="{68E6C24A-F43A-45B5-8285-D056417ECBD6}"/>
    <pc:docChg chg="undo custSel mod addSld delSld modSld sldOrd">
      <pc:chgData name="Mitja Virant" userId="89c20ba5-59b6-41b6-871e-1bf5a73fde04" providerId="ADAL" clId="{68E6C24A-F43A-45B5-8285-D056417ECBD6}" dt="2020-09-25T12:24:43.140" v="471" actId="2696"/>
      <pc:docMkLst>
        <pc:docMk/>
      </pc:docMkLst>
      <pc:sldChg chg="del">
        <pc:chgData name="Mitja Virant" userId="89c20ba5-59b6-41b6-871e-1bf5a73fde04" providerId="ADAL" clId="{68E6C24A-F43A-45B5-8285-D056417ECBD6}" dt="2020-09-18T05:58:54.763" v="92" actId="2696"/>
        <pc:sldMkLst>
          <pc:docMk/>
          <pc:sldMk cId="44271738" sldId="258"/>
        </pc:sldMkLst>
      </pc:sldChg>
      <pc:sldChg chg="del">
        <pc:chgData name="Mitja Virant" userId="89c20ba5-59b6-41b6-871e-1bf5a73fde04" providerId="ADAL" clId="{68E6C24A-F43A-45B5-8285-D056417ECBD6}" dt="2020-09-18T05:59:00.453" v="93" actId="2696"/>
        <pc:sldMkLst>
          <pc:docMk/>
          <pc:sldMk cId="330734856" sldId="497"/>
        </pc:sldMkLst>
      </pc:sldChg>
      <pc:sldChg chg="modSp del">
        <pc:chgData name="Mitja Virant" userId="89c20ba5-59b6-41b6-871e-1bf5a73fde04" providerId="ADAL" clId="{68E6C24A-F43A-45B5-8285-D056417ECBD6}" dt="2020-09-18T06:13:56.720" v="227" actId="2696"/>
        <pc:sldMkLst>
          <pc:docMk/>
          <pc:sldMk cId="45272051" sldId="498"/>
        </pc:sldMkLst>
        <pc:picChg chg="mod">
          <ac:chgData name="Mitja Virant" userId="89c20ba5-59b6-41b6-871e-1bf5a73fde04" providerId="ADAL" clId="{68E6C24A-F43A-45B5-8285-D056417ECBD6}" dt="2020-09-18T06:03:03.482" v="110" actId="14100"/>
          <ac:picMkLst>
            <pc:docMk/>
            <pc:sldMk cId="45272051" sldId="498"/>
            <ac:picMk id="8" creationId="{9F57A924-C7F0-4A43-806B-05CBC189BD48}"/>
          </ac:picMkLst>
        </pc:picChg>
      </pc:sldChg>
      <pc:sldChg chg="del">
        <pc:chgData name="Mitja Virant" userId="89c20ba5-59b6-41b6-871e-1bf5a73fde04" providerId="ADAL" clId="{68E6C24A-F43A-45B5-8285-D056417ECBD6}" dt="2020-09-18T06:13:58.730" v="228" actId="2696"/>
        <pc:sldMkLst>
          <pc:docMk/>
          <pc:sldMk cId="2545256269" sldId="499"/>
        </pc:sldMkLst>
      </pc:sldChg>
      <pc:sldChg chg="addSp delSp modSp del mod setBg">
        <pc:chgData name="Mitja Virant" userId="89c20ba5-59b6-41b6-871e-1bf5a73fde04" providerId="ADAL" clId="{68E6C24A-F43A-45B5-8285-D056417ECBD6}" dt="2020-09-18T06:27:09.329" v="265" actId="2696"/>
        <pc:sldMkLst>
          <pc:docMk/>
          <pc:sldMk cId="1214225563" sldId="500"/>
        </pc:sldMkLst>
        <pc:spChg chg="add mod">
          <ac:chgData name="Mitja Virant" userId="89c20ba5-59b6-41b6-871e-1bf5a73fde04" providerId="ADAL" clId="{68E6C24A-F43A-45B5-8285-D056417ECBD6}" dt="2020-09-18T05:55:02.733" v="90" actId="1076"/>
          <ac:spMkLst>
            <pc:docMk/>
            <pc:sldMk cId="1214225563" sldId="500"/>
            <ac:spMk id="4" creationId="{9E9D6E53-2E91-4203-884A-4436D27B6C8E}"/>
          </ac:spMkLst>
        </pc:spChg>
        <pc:spChg chg="add del mod">
          <ac:chgData name="Mitja Virant" userId="89c20ba5-59b6-41b6-871e-1bf5a73fde04" providerId="ADAL" clId="{68E6C24A-F43A-45B5-8285-D056417ECBD6}" dt="2020-09-18T06:23:48.983" v="259" actId="478"/>
          <ac:spMkLst>
            <pc:docMk/>
            <pc:sldMk cId="1214225563" sldId="500"/>
            <ac:spMk id="5" creationId="{99A6C034-26DA-4C0B-9E43-793A9CD17492}"/>
          </ac:spMkLst>
        </pc:spChg>
        <pc:spChg chg="add mod">
          <ac:chgData name="Mitja Virant" userId="89c20ba5-59b6-41b6-871e-1bf5a73fde04" providerId="ADAL" clId="{68E6C24A-F43A-45B5-8285-D056417ECBD6}" dt="2020-09-18T05:55:18.477" v="91" actId="1076"/>
          <ac:spMkLst>
            <pc:docMk/>
            <pc:sldMk cId="1214225563" sldId="500"/>
            <ac:spMk id="9" creationId="{1A18A425-7734-4D83-86CC-2BE99D5A714B}"/>
          </ac:spMkLst>
        </pc:spChg>
        <pc:picChg chg="add mod">
          <ac:chgData name="Mitja Virant" userId="89c20ba5-59b6-41b6-871e-1bf5a73fde04" providerId="ADAL" clId="{68E6C24A-F43A-45B5-8285-D056417ECBD6}" dt="2020-09-18T05:54:42.781" v="88" actId="14100"/>
          <ac:picMkLst>
            <pc:docMk/>
            <pc:sldMk cId="1214225563" sldId="500"/>
            <ac:picMk id="3" creationId="{18AC0E02-03D8-44BF-A78F-9164200331BB}"/>
          </ac:picMkLst>
        </pc:picChg>
        <pc:picChg chg="add del mod">
          <ac:chgData name="Mitja Virant" userId="89c20ba5-59b6-41b6-871e-1bf5a73fde04" providerId="ADAL" clId="{68E6C24A-F43A-45B5-8285-D056417ECBD6}" dt="2020-09-18T05:51:34.858" v="43" actId="478"/>
          <ac:picMkLst>
            <pc:docMk/>
            <pc:sldMk cId="1214225563" sldId="500"/>
            <ac:picMk id="6" creationId="{8CABFC5B-6EBC-4AA2-9A40-9DE4130FB642}"/>
          </ac:picMkLst>
        </pc:picChg>
        <pc:picChg chg="add mod">
          <ac:chgData name="Mitja Virant" userId="89c20ba5-59b6-41b6-871e-1bf5a73fde04" providerId="ADAL" clId="{68E6C24A-F43A-45B5-8285-D056417ECBD6}" dt="2020-09-18T06:18:02.432" v="250" actId="1076"/>
          <ac:picMkLst>
            <pc:docMk/>
            <pc:sldMk cId="1214225563" sldId="500"/>
            <ac:picMk id="7" creationId="{0A5638CE-BE9A-44A5-9287-00CC7CB9BC37}"/>
          </ac:picMkLst>
        </pc:picChg>
        <pc:picChg chg="add del">
          <ac:chgData name="Mitja Virant" userId="89c20ba5-59b6-41b6-871e-1bf5a73fde04" providerId="ADAL" clId="{68E6C24A-F43A-45B5-8285-D056417ECBD6}" dt="2020-09-18T05:45:48.304" v="6" actId="26606"/>
          <ac:picMkLst>
            <pc:docMk/>
            <pc:sldMk cId="1214225563" sldId="500"/>
            <ac:picMk id="8" creationId="{CB607B98-7700-4DC9-8BE8-A876255F9C52}"/>
          </ac:picMkLst>
        </pc:picChg>
      </pc:sldChg>
      <pc:sldChg chg="addSp delSp modSp add del">
        <pc:chgData name="Mitja Virant" userId="89c20ba5-59b6-41b6-871e-1bf5a73fde04" providerId="ADAL" clId="{68E6C24A-F43A-45B5-8285-D056417ECBD6}" dt="2020-09-18T06:14:04.617" v="229" actId="2696"/>
        <pc:sldMkLst>
          <pc:docMk/>
          <pc:sldMk cId="2846201718" sldId="501"/>
        </pc:sldMkLst>
        <pc:spChg chg="add mod ord">
          <ac:chgData name="Mitja Virant" userId="89c20ba5-59b6-41b6-871e-1bf5a73fde04" providerId="ADAL" clId="{68E6C24A-F43A-45B5-8285-D056417ECBD6}" dt="2020-09-18T06:01:27.010" v="105" actId="167"/>
          <ac:spMkLst>
            <pc:docMk/>
            <pc:sldMk cId="2846201718" sldId="501"/>
            <ac:spMk id="2" creationId="{03A0CB7D-B121-4022-B816-42155A315365}"/>
          </ac:spMkLst>
        </pc:spChg>
        <pc:spChg chg="del">
          <ac:chgData name="Mitja Virant" userId="89c20ba5-59b6-41b6-871e-1bf5a73fde04" providerId="ADAL" clId="{68E6C24A-F43A-45B5-8285-D056417ECBD6}" dt="2020-09-18T06:00:11.320" v="98" actId="478"/>
          <ac:spMkLst>
            <pc:docMk/>
            <pc:sldMk cId="2846201718" sldId="501"/>
            <ac:spMk id="5" creationId="{99A6C034-26DA-4C0B-9E43-793A9CD17492}"/>
          </ac:spMkLst>
        </pc:spChg>
      </pc:sldChg>
      <pc:sldChg chg="addSp delSp modSp add del">
        <pc:chgData name="Mitja Virant" userId="89c20ba5-59b6-41b6-871e-1bf5a73fde04" providerId="ADAL" clId="{68E6C24A-F43A-45B5-8285-D056417ECBD6}" dt="2020-09-24T06:17:57.556" v="333" actId="2696"/>
        <pc:sldMkLst>
          <pc:docMk/>
          <pc:sldMk cId="1381542061" sldId="502"/>
        </pc:sldMkLst>
        <pc:spChg chg="mod">
          <ac:chgData name="Mitja Virant" userId="89c20ba5-59b6-41b6-871e-1bf5a73fde04" providerId="ADAL" clId="{68E6C24A-F43A-45B5-8285-D056417ECBD6}" dt="2020-09-18T06:10:38.405" v="167" actId="1076"/>
          <ac:spMkLst>
            <pc:docMk/>
            <pc:sldMk cId="1381542061" sldId="502"/>
            <ac:spMk id="2" creationId="{03A0CB7D-B121-4022-B816-42155A315365}"/>
          </ac:spMkLst>
        </pc:spChg>
        <pc:spChg chg="mod ord">
          <ac:chgData name="Mitja Virant" userId="89c20ba5-59b6-41b6-871e-1bf5a73fde04" providerId="ADAL" clId="{68E6C24A-F43A-45B5-8285-D056417ECBD6}" dt="2020-09-18T06:13:43.548" v="226" actId="1076"/>
          <ac:spMkLst>
            <pc:docMk/>
            <pc:sldMk cId="1381542061" sldId="502"/>
            <ac:spMk id="4" creationId="{9E9D6E53-2E91-4203-884A-4436D27B6C8E}"/>
          </ac:spMkLst>
        </pc:spChg>
        <pc:spChg chg="del mod">
          <ac:chgData name="Mitja Virant" userId="89c20ba5-59b6-41b6-871e-1bf5a73fde04" providerId="ADAL" clId="{68E6C24A-F43A-45B5-8285-D056417ECBD6}" dt="2020-09-18T06:12:25.605" v="219" actId="478"/>
          <ac:spMkLst>
            <pc:docMk/>
            <pc:sldMk cId="1381542061" sldId="502"/>
            <ac:spMk id="9" creationId="{1A18A425-7734-4D83-86CC-2BE99D5A714B}"/>
          </ac:spMkLst>
        </pc:spChg>
        <pc:spChg chg="add mod">
          <ac:chgData name="Mitja Virant" userId="89c20ba5-59b6-41b6-871e-1bf5a73fde04" providerId="ADAL" clId="{68E6C24A-F43A-45B5-8285-D056417ECBD6}" dt="2020-09-24T06:15:51.772" v="315" actId="20577"/>
          <ac:spMkLst>
            <pc:docMk/>
            <pc:sldMk cId="1381542061" sldId="502"/>
            <ac:spMk id="14" creationId="{5685318D-F01A-4764-A825-4BE1F3074547}"/>
          </ac:spMkLst>
        </pc:spChg>
        <pc:picChg chg="del mod ord">
          <ac:chgData name="Mitja Virant" userId="89c20ba5-59b6-41b6-871e-1bf5a73fde04" providerId="ADAL" clId="{68E6C24A-F43A-45B5-8285-D056417ECBD6}" dt="2020-09-18T06:10:06.262" v="163" actId="478"/>
          <ac:picMkLst>
            <pc:docMk/>
            <pc:sldMk cId="1381542061" sldId="502"/>
            <ac:picMk id="3" creationId="{18AC0E02-03D8-44BF-A78F-9164200331BB}"/>
          </ac:picMkLst>
        </pc:picChg>
        <pc:picChg chg="del">
          <ac:chgData name="Mitja Virant" userId="89c20ba5-59b6-41b6-871e-1bf5a73fde04" providerId="ADAL" clId="{68E6C24A-F43A-45B5-8285-D056417ECBD6}" dt="2020-09-18T06:04:47.662" v="124" actId="478"/>
          <ac:picMkLst>
            <pc:docMk/>
            <pc:sldMk cId="1381542061" sldId="502"/>
            <ac:picMk id="7" creationId="{0A5638CE-BE9A-44A5-9287-00CC7CB9BC37}"/>
          </ac:picMkLst>
        </pc:picChg>
        <pc:picChg chg="add mod modCrop">
          <ac:chgData name="Mitja Virant" userId="89c20ba5-59b6-41b6-871e-1bf5a73fde04" providerId="ADAL" clId="{68E6C24A-F43A-45B5-8285-D056417ECBD6}" dt="2020-09-24T06:16:40.643" v="320" actId="1076"/>
          <ac:picMkLst>
            <pc:docMk/>
            <pc:sldMk cId="1381542061" sldId="502"/>
            <ac:picMk id="8" creationId="{C874079A-BACD-43F8-B778-5593037492B3}"/>
          </ac:picMkLst>
        </pc:picChg>
        <pc:picChg chg="add del mod">
          <ac:chgData name="Mitja Virant" userId="89c20ba5-59b6-41b6-871e-1bf5a73fde04" providerId="ADAL" clId="{68E6C24A-F43A-45B5-8285-D056417ECBD6}" dt="2020-09-18T06:06:52.206" v="137" actId="478"/>
          <ac:picMkLst>
            <pc:docMk/>
            <pc:sldMk cId="1381542061" sldId="502"/>
            <ac:picMk id="10" creationId="{6C5F71E7-8EB8-4CF2-AEB1-D665C8192AA0}"/>
          </ac:picMkLst>
        </pc:picChg>
        <pc:picChg chg="add del mod">
          <ac:chgData name="Mitja Virant" userId="89c20ba5-59b6-41b6-871e-1bf5a73fde04" providerId="ADAL" clId="{68E6C24A-F43A-45B5-8285-D056417ECBD6}" dt="2020-09-18T06:07:15.614" v="144" actId="478"/>
          <ac:picMkLst>
            <pc:docMk/>
            <pc:sldMk cId="1381542061" sldId="502"/>
            <ac:picMk id="11" creationId="{5CED5FCD-874B-47E0-8371-03EA7234B5D8}"/>
          </ac:picMkLst>
        </pc:picChg>
        <pc:picChg chg="add del mod">
          <ac:chgData name="Mitja Virant" userId="89c20ba5-59b6-41b6-871e-1bf5a73fde04" providerId="ADAL" clId="{68E6C24A-F43A-45B5-8285-D056417ECBD6}" dt="2020-09-18T06:07:23.191" v="146" actId="478"/>
          <ac:picMkLst>
            <pc:docMk/>
            <pc:sldMk cId="1381542061" sldId="502"/>
            <ac:picMk id="12" creationId="{6D0736ED-B41C-4F0E-A617-CF4998519A93}"/>
          </ac:picMkLst>
        </pc:picChg>
        <pc:picChg chg="add mod">
          <ac:chgData name="Mitja Virant" userId="89c20ba5-59b6-41b6-871e-1bf5a73fde04" providerId="ADAL" clId="{68E6C24A-F43A-45B5-8285-D056417ECBD6}" dt="2020-09-18T06:07:42.776" v="147" actId="1076"/>
          <ac:picMkLst>
            <pc:docMk/>
            <pc:sldMk cId="1381542061" sldId="502"/>
            <ac:picMk id="13" creationId="{EFB47056-FBE2-4DED-AD7E-ECCE9DA4AC36}"/>
          </ac:picMkLst>
        </pc:picChg>
      </pc:sldChg>
      <pc:sldChg chg="addSp delSp modSp add del ord">
        <pc:chgData name="Mitja Virant" userId="89c20ba5-59b6-41b6-871e-1bf5a73fde04" providerId="ADAL" clId="{68E6C24A-F43A-45B5-8285-D056417ECBD6}" dt="2020-09-24T06:16:45.124" v="322" actId="2696"/>
        <pc:sldMkLst>
          <pc:docMk/>
          <pc:sldMk cId="1334072193" sldId="503"/>
        </pc:sldMkLst>
        <pc:spChg chg="add del">
          <ac:chgData name="Mitja Virant" userId="89c20ba5-59b6-41b6-871e-1bf5a73fde04" providerId="ADAL" clId="{68E6C24A-F43A-45B5-8285-D056417ECBD6}" dt="2020-09-18T06:14:52.693" v="239" actId="478"/>
          <ac:spMkLst>
            <pc:docMk/>
            <pc:sldMk cId="1334072193" sldId="503"/>
            <ac:spMk id="2" creationId="{03A0CB7D-B121-4022-B816-42155A315365}"/>
          </ac:spMkLst>
        </pc:spChg>
        <pc:spChg chg="del mod">
          <ac:chgData name="Mitja Virant" userId="89c20ba5-59b6-41b6-871e-1bf5a73fde04" providerId="ADAL" clId="{68E6C24A-F43A-45B5-8285-D056417ECBD6}" dt="2020-09-18T06:14:26.742" v="233" actId="478"/>
          <ac:spMkLst>
            <pc:docMk/>
            <pc:sldMk cId="1334072193" sldId="503"/>
            <ac:spMk id="4" creationId="{9E9D6E53-2E91-4203-884A-4436D27B6C8E}"/>
          </ac:spMkLst>
        </pc:spChg>
        <pc:spChg chg="del mod">
          <ac:chgData name="Mitja Virant" userId="89c20ba5-59b6-41b6-871e-1bf5a73fde04" providerId="ADAL" clId="{68E6C24A-F43A-45B5-8285-D056417ECBD6}" dt="2020-09-18T06:14:59.445" v="242" actId="478"/>
          <ac:spMkLst>
            <pc:docMk/>
            <pc:sldMk cId="1334072193" sldId="503"/>
            <ac:spMk id="9" creationId="{1A18A425-7734-4D83-86CC-2BE99D5A714B}"/>
          </ac:spMkLst>
        </pc:spChg>
        <pc:spChg chg="add mod">
          <ac:chgData name="Mitja Virant" userId="89c20ba5-59b6-41b6-871e-1bf5a73fde04" providerId="ADAL" clId="{68E6C24A-F43A-45B5-8285-D056417ECBD6}" dt="2020-09-18T06:14:37.643" v="234" actId="1076"/>
          <ac:spMkLst>
            <pc:docMk/>
            <pc:sldMk cId="1334072193" sldId="503"/>
            <ac:spMk id="12" creationId="{E8A2E158-6032-4FFE-9219-B3CAE5355DB2}"/>
          </ac:spMkLst>
        </pc:spChg>
        <pc:spChg chg="add mod">
          <ac:chgData name="Mitja Virant" userId="89c20ba5-59b6-41b6-871e-1bf5a73fde04" providerId="ADAL" clId="{68E6C24A-F43A-45B5-8285-D056417ECBD6}" dt="2020-09-18T06:15:21.120" v="244" actId="1076"/>
          <ac:spMkLst>
            <pc:docMk/>
            <pc:sldMk cId="1334072193" sldId="503"/>
            <ac:spMk id="14" creationId="{3FECE41D-216F-44CD-B7E0-13BB9AEA2C8B}"/>
          </ac:spMkLst>
        </pc:spChg>
        <pc:picChg chg="mod modCrop">
          <ac:chgData name="Mitja Virant" userId="89c20ba5-59b6-41b6-871e-1bf5a73fde04" providerId="ADAL" clId="{68E6C24A-F43A-45B5-8285-D056417ECBD6}" dt="2020-09-18T06:08:47.107" v="154" actId="1076"/>
          <ac:picMkLst>
            <pc:docMk/>
            <pc:sldMk cId="1334072193" sldId="503"/>
            <ac:picMk id="3" creationId="{18AC0E02-03D8-44BF-A78F-9164200331BB}"/>
          </ac:picMkLst>
        </pc:picChg>
        <pc:picChg chg="del">
          <ac:chgData name="Mitja Virant" userId="89c20ba5-59b6-41b6-871e-1bf5a73fde04" providerId="ADAL" clId="{68E6C24A-F43A-45B5-8285-D056417ECBD6}" dt="2020-09-18T06:08:19.861" v="149" actId="478"/>
          <ac:picMkLst>
            <pc:docMk/>
            <pc:sldMk cId="1334072193" sldId="503"/>
            <ac:picMk id="8" creationId="{C874079A-BACD-43F8-B778-5593037492B3}"/>
          </ac:picMkLst>
        </pc:picChg>
        <pc:picChg chg="add del mod">
          <ac:chgData name="Mitja Virant" userId="89c20ba5-59b6-41b6-871e-1bf5a73fde04" providerId="ADAL" clId="{68E6C24A-F43A-45B5-8285-D056417ECBD6}" dt="2020-09-18T06:09:49.389" v="162" actId="478"/>
          <ac:picMkLst>
            <pc:docMk/>
            <pc:sldMk cId="1334072193" sldId="503"/>
            <ac:picMk id="10" creationId="{A1350ACA-33DE-4D24-B0F8-968022CE5615}"/>
          </ac:picMkLst>
        </pc:picChg>
        <pc:picChg chg="add mod">
          <ac:chgData name="Mitja Virant" userId="89c20ba5-59b6-41b6-871e-1bf5a73fde04" providerId="ADAL" clId="{68E6C24A-F43A-45B5-8285-D056417ECBD6}" dt="2020-09-18T06:16:28.722" v="245" actId="1076"/>
          <ac:picMkLst>
            <pc:docMk/>
            <pc:sldMk cId="1334072193" sldId="503"/>
            <ac:picMk id="11" creationId="{D485AA08-18F4-45FD-8A1E-94D5FE8DED74}"/>
          </ac:picMkLst>
        </pc:picChg>
        <pc:picChg chg="del">
          <ac:chgData name="Mitja Virant" userId="89c20ba5-59b6-41b6-871e-1bf5a73fde04" providerId="ADAL" clId="{68E6C24A-F43A-45B5-8285-D056417ECBD6}" dt="2020-09-18T06:08:52.821" v="155" actId="478"/>
          <ac:picMkLst>
            <pc:docMk/>
            <pc:sldMk cId="1334072193" sldId="503"/>
            <ac:picMk id="13" creationId="{EFB47056-FBE2-4DED-AD7E-ECCE9DA4AC36}"/>
          </ac:picMkLst>
        </pc:picChg>
      </pc:sldChg>
      <pc:sldChg chg="addSp delSp modSp add">
        <pc:chgData name="Mitja Virant" userId="89c20ba5-59b6-41b6-871e-1bf5a73fde04" providerId="ADAL" clId="{68E6C24A-F43A-45B5-8285-D056417ECBD6}" dt="2020-09-24T07:08:26.257" v="470" actId="20577"/>
        <pc:sldMkLst>
          <pc:docMk/>
          <pc:sldMk cId="2893028488" sldId="503"/>
        </pc:sldMkLst>
        <pc:spChg chg="del">
          <ac:chgData name="Mitja Virant" userId="89c20ba5-59b6-41b6-871e-1bf5a73fde04" providerId="ADAL" clId="{68E6C24A-F43A-45B5-8285-D056417ECBD6}" dt="2020-09-24T07:06:59.313" v="363" actId="478"/>
          <ac:spMkLst>
            <pc:docMk/>
            <pc:sldMk cId="2893028488" sldId="503"/>
            <ac:spMk id="2" creationId="{03A0CB7D-B121-4022-B816-42155A315365}"/>
          </ac:spMkLst>
        </pc:spChg>
        <pc:spChg chg="del mod">
          <ac:chgData name="Mitja Virant" userId="89c20ba5-59b6-41b6-871e-1bf5a73fde04" providerId="ADAL" clId="{68E6C24A-F43A-45B5-8285-D056417ECBD6}" dt="2020-09-24T07:07:01.642" v="365" actId="478"/>
          <ac:spMkLst>
            <pc:docMk/>
            <pc:sldMk cId="2893028488" sldId="503"/>
            <ac:spMk id="4" creationId="{9E9D6E53-2E91-4203-884A-4436D27B6C8E}"/>
          </ac:spMkLst>
        </pc:spChg>
        <pc:spChg chg="add mod">
          <ac:chgData name="Mitja Virant" userId="89c20ba5-59b6-41b6-871e-1bf5a73fde04" providerId="ADAL" clId="{68E6C24A-F43A-45B5-8285-D056417ECBD6}" dt="2020-09-24T07:07:56.833" v="409" actId="20577"/>
          <ac:spMkLst>
            <pc:docMk/>
            <pc:sldMk cId="2893028488" sldId="503"/>
            <ac:spMk id="6" creationId="{DC8E586D-485C-4EC8-8965-991B6C5B6835}"/>
          </ac:spMkLst>
        </pc:spChg>
        <pc:spChg chg="add mod">
          <ac:chgData name="Mitja Virant" userId="89c20ba5-59b6-41b6-871e-1bf5a73fde04" providerId="ADAL" clId="{68E6C24A-F43A-45B5-8285-D056417ECBD6}" dt="2020-09-24T07:08:26.257" v="470" actId="20577"/>
          <ac:spMkLst>
            <pc:docMk/>
            <pc:sldMk cId="2893028488" sldId="503"/>
            <ac:spMk id="7" creationId="{47E47F96-D193-4F4E-8515-50663CBE3421}"/>
          </ac:spMkLst>
        </pc:spChg>
        <pc:spChg chg="del">
          <ac:chgData name="Mitja Virant" userId="89c20ba5-59b6-41b6-871e-1bf5a73fde04" providerId="ADAL" clId="{68E6C24A-F43A-45B5-8285-D056417ECBD6}" dt="2020-09-24T07:07:05.529" v="367" actId="478"/>
          <ac:spMkLst>
            <pc:docMk/>
            <pc:sldMk cId="2893028488" sldId="503"/>
            <ac:spMk id="14" creationId="{5685318D-F01A-4764-A825-4BE1F3074547}"/>
          </ac:spMkLst>
        </pc:spChg>
        <pc:picChg chg="add mod">
          <ac:chgData name="Mitja Virant" userId="89c20ba5-59b6-41b6-871e-1bf5a73fde04" providerId="ADAL" clId="{68E6C24A-F43A-45B5-8285-D056417ECBD6}" dt="2020-09-24T07:07:08.545" v="369"/>
          <ac:picMkLst>
            <pc:docMk/>
            <pc:sldMk cId="2893028488" sldId="503"/>
            <ac:picMk id="5" creationId="{B99C1CCB-EB0A-49E9-8A4B-44148D55E19A}"/>
          </ac:picMkLst>
        </pc:picChg>
        <pc:picChg chg="del mod">
          <ac:chgData name="Mitja Virant" userId="89c20ba5-59b6-41b6-871e-1bf5a73fde04" providerId="ADAL" clId="{68E6C24A-F43A-45B5-8285-D056417ECBD6}" dt="2020-09-24T07:07:03.028" v="366" actId="478"/>
          <ac:picMkLst>
            <pc:docMk/>
            <pc:sldMk cId="2893028488" sldId="503"/>
            <ac:picMk id="8" creationId="{C874079A-BACD-43F8-B778-5593037492B3}"/>
          </ac:picMkLst>
        </pc:picChg>
        <pc:picChg chg="del mod">
          <ac:chgData name="Mitja Virant" userId="89c20ba5-59b6-41b6-871e-1bf5a73fde04" providerId="ADAL" clId="{68E6C24A-F43A-45B5-8285-D056417ECBD6}" dt="2020-09-24T07:07:06.979" v="368" actId="478"/>
          <ac:picMkLst>
            <pc:docMk/>
            <pc:sldMk cId="2893028488" sldId="503"/>
            <ac:picMk id="13" creationId="{EFB47056-FBE2-4DED-AD7E-ECCE9DA4AC36}"/>
          </ac:picMkLst>
        </pc:picChg>
      </pc:sldChg>
      <pc:sldChg chg="addSp delSp modSp add del">
        <pc:chgData name="Mitja Virant" userId="89c20ba5-59b6-41b6-871e-1bf5a73fde04" providerId="ADAL" clId="{68E6C24A-F43A-45B5-8285-D056417ECBD6}" dt="2020-09-24T06:20:35.451" v="339" actId="2696"/>
        <pc:sldMkLst>
          <pc:docMk/>
          <pc:sldMk cId="1257924336" sldId="504"/>
        </pc:sldMkLst>
        <pc:spChg chg="add del">
          <ac:chgData name="Mitja Virant" userId="89c20ba5-59b6-41b6-871e-1bf5a73fde04" providerId="ADAL" clId="{68E6C24A-F43A-45B5-8285-D056417ECBD6}" dt="2020-09-24T06:18:19.781" v="336" actId="478"/>
          <ac:spMkLst>
            <pc:docMk/>
            <pc:sldMk cId="1257924336" sldId="504"/>
            <ac:spMk id="2" creationId="{03A0CB7D-B121-4022-B816-42155A315365}"/>
          </ac:spMkLst>
        </pc:spChg>
        <pc:picChg chg="mod">
          <ac:chgData name="Mitja Virant" userId="89c20ba5-59b6-41b6-871e-1bf5a73fde04" providerId="ADAL" clId="{68E6C24A-F43A-45B5-8285-D056417ECBD6}" dt="2020-09-24T06:20:05.370" v="337" actId="1076"/>
          <ac:picMkLst>
            <pc:docMk/>
            <pc:sldMk cId="1257924336" sldId="504"/>
            <ac:picMk id="8" creationId="{C874079A-BACD-43F8-B778-5593037492B3}"/>
          </ac:picMkLst>
        </pc:picChg>
        <pc:picChg chg="mod">
          <ac:chgData name="Mitja Virant" userId="89c20ba5-59b6-41b6-871e-1bf5a73fde04" providerId="ADAL" clId="{68E6C24A-F43A-45B5-8285-D056417ECBD6}" dt="2020-09-24T06:20:21.374" v="338" actId="1076"/>
          <ac:picMkLst>
            <pc:docMk/>
            <pc:sldMk cId="1257924336" sldId="504"/>
            <ac:picMk id="13" creationId="{EFB47056-FBE2-4DED-AD7E-ECCE9DA4AC36}"/>
          </ac:picMkLst>
        </pc:picChg>
      </pc:sldChg>
      <pc:sldChg chg="add del">
        <pc:chgData name="Mitja Virant" userId="89c20ba5-59b6-41b6-871e-1bf5a73fde04" providerId="ADAL" clId="{68E6C24A-F43A-45B5-8285-D056417ECBD6}" dt="2020-09-25T12:24:43.140" v="471" actId="2696"/>
        <pc:sldMkLst>
          <pc:docMk/>
          <pc:sldMk cId="4037739298" sldId="504"/>
        </pc:sldMkLst>
      </pc:sldChg>
      <pc:sldChg chg="addSp delSp modSp add del setBg">
        <pc:chgData name="Mitja Virant" userId="89c20ba5-59b6-41b6-871e-1bf5a73fde04" providerId="ADAL" clId="{68E6C24A-F43A-45B5-8285-D056417ECBD6}" dt="2020-09-24T06:16:48.011" v="323" actId="2696"/>
        <pc:sldMkLst>
          <pc:docMk/>
          <pc:sldMk cId="4198184872" sldId="504"/>
        </pc:sldMkLst>
        <pc:spChg chg="mod">
          <ac:chgData name="Mitja Virant" userId="89c20ba5-59b6-41b6-871e-1bf5a73fde04" providerId="ADAL" clId="{68E6C24A-F43A-45B5-8285-D056417ECBD6}" dt="2020-09-18T06:23:03.080" v="255" actId="208"/>
          <ac:spMkLst>
            <pc:docMk/>
            <pc:sldMk cId="4198184872" sldId="504"/>
            <ac:spMk id="2" creationId="{03A0CB7D-B121-4022-B816-42155A315365}"/>
          </ac:spMkLst>
        </pc:spChg>
        <pc:spChg chg="add del mod">
          <ac:chgData name="Mitja Virant" userId="89c20ba5-59b6-41b6-871e-1bf5a73fde04" providerId="ADAL" clId="{68E6C24A-F43A-45B5-8285-D056417ECBD6}" dt="2020-09-18T06:18:27.229" v="251" actId="478"/>
          <ac:spMkLst>
            <pc:docMk/>
            <pc:sldMk cId="4198184872" sldId="504"/>
            <ac:spMk id="4" creationId="{975AABD2-723C-4B0B-9026-43E432677E94}"/>
          </ac:spMkLst>
        </pc:spChg>
        <pc:spChg chg="mod">
          <ac:chgData name="Mitja Virant" userId="89c20ba5-59b6-41b6-871e-1bf5a73fde04" providerId="ADAL" clId="{68E6C24A-F43A-45B5-8285-D056417ECBD6}" dt="2020-09-18T06:22:41.025" v="253" actId="207"/>
          <ac:spMkLst>
            <pc:docMk/>
            <pc:sldMk cId="4198184872" sldId="504"/>
            <ac:spMk id="12" creationId="{E8A2E158-6032-4FFE-9219-B3CAE5355DB2}"/>
          </ac:spMkLst>
        </pc:spChg>
        <pc:spChg chg="mod">
          <ac:chgData name="Mitja Virant" userId="89c20ba5-59b6-41b6-871e-1bf5a73fde04" providerId="ADAL" clId="{68E6C24A-F43A-45B5-8285-D056417ECBD6}" dt="2020-09-18T06:22:52.048" v="254" actId="207"/>
          <ac:spMkLst>
            <pc:docMk/>
            <pc:sldMk cId="4198184872" sldId="504"/>
            <ac:spMk id="14" creationId="{3FECE41D-216F-44CD-B7E0-13BB9AEA2C8B}"/>
          </ac:spMkLst>
        </pc:spChg>
      </pc:sldChg>
      <pc:sldChg chg="modSp add">
        <pc:chgData name="Mitja Virant" userId="89c20ba5-59b6-41b6-871e-1bf5a73fde04" providerId="ADAL" clId="{68E6C24A-F43A-45B5-8285-D056417ECBD6}" dt="2020-09-24T06:54:27.715" v="362" actId="20577"/>
        <pc:sldMkLst>
          <pc:docMk/>
          <pc:sldMk cId="2507925051" sldId="505"/>
        </pc:sldMkLst>
        <pc:spChg chg="mod">
          <ac:chgData name="Mitja Virant" userId="89c20ba5-59b6-41b6-871e-1bf5a73fde04" providerId="ADAL" clId="{68E6C24A-F43A-45B5-8285-D056417ECBD6}" dt="2020-09-24T06:54:27.715" v="362" actId="20577"/>
          <ac:spMkLst>
            <pc:docMk/>
            <pc:sldMk cId="2507925051" sldId="505"/>
            <ac:spMk id="14" creationId="{5685318D-F01A-4764-A825-4BE1F3074547}"/>
          </ac:spMkLst>
        </pc:spChg>
      </pc:sldChg>
      <pc:sldChg chg="add del setBg">
        <pc:chgData name="Mitja Virant" userId="89c20ba5-59b6-41b6-871e-1bf5a73fde04" providerId="ADAL" clId="{68E6C24A-F43A-45B5-8285-D056417ECBD6}" dt="2020-09-24T06:16:06.220" v="317" actId="2696"/>
        <pc:sldMkLst>
          <pc:docMk/>
          <pc:sldMk cId="3604718303" sldId="505"/>
        </pc:sldMkLst>
      </pc:sldChg>
      <pc:sldChg chg="add del setBg">
        <pc:chgData name="Mitja Virant" userId="89c20ba5-59b6-41b6-871e-1bf5a73fde04" providerId="ADAL" clId="{68E6C24A-F43A-45B5-8285-D056417ECBD6}" dt="2020-09-24T06:16:04.610" v="316" actId="2696"/>
        <pc:sldMkLst>
          <pc:docMk/>
          <pc:sldMk cId="3632185573" sldId="50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AB759-C38C-4705-9680-50B6E841A113}" type="doc">
      <dgm:prSet loTypeId="urn:microsoft.com/office/officeart/2005/8/layout/radial6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B5E03B8-8F8E-435E-8E0D-1C2A2C7E4933}">
      <dgm:prSet phldrT="[Text]" custT="1"/>
      <dgm:spPr>
        <a:xfrm>
          <a:off x="3163832" y="-203535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Viri</a:t>
          </a:r>
          <a:r>
            <a:rPr lang="sl-SI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in</a:t>
          </a:r>
          <a:r>
            <a:rPr lang="en-US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sredstva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89CC7D3-B89A-47B4-AB60-8177D3F46A46}" type="parTrans" cxnId="{BDEAD3D5-59C2-4190-A4B6-7CD1C7B73F2A}">
      <dgm:prSet/>
      <dgm:spPr/>
      <dgm:t>
        <a:bodyPr/>
        <a:lstStyle/>
        <a:p>
          <a:endParaRPr lang="en-US" sz="1600"/>
        </a:p>
      </dgm:t>
    </dgm:pt>
    <dgm:pt modelId="{68BBA2B4-1ABF-477E-8E07-28E855C17CBF}" type="sibTrans" cxnId="{BDEAD3D5-59C2-4190-A4B6-7CD1C7B73F2A}">
      <dgm:prSet/>
      <dgm:spPr>
        <a:xfrm>
          <a:off x="1724740" y="507155"/>
          <a:ext cx="4569786" cy="4569786"/>
        </a:xfrm>
        <a:prstGeom prst="blockArc">
          <a:avLst>
            <a:gd name="adj1" fmla="val 16105106"/>
            <a:gd name="adj2" fmla="val 18851673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8064A5DB-1705-4641-97A7-05CC6B89D4BB}">
      <dgm:prSet phldrT="[Text]" custT="1"/>
      <dgm:spPr>
        <a:xfrm>
          <a:off x="4791279" y="431192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Strategija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E1C1AEE-33B6-43EE-9214-FAC9595E22B3}" type="parTrans" cxnId="{CB712912-E593-4DE9-A653-580322F68353}">
      <dgm:prSet/>
      <dgm:spPr/>
      <dgm:t>
        <a:bodyPr/>
        <a:lstStyle/>
        <a:p>
          <a:endParaRPr lang="en-US" sz="1600"/>
        </a:p>
      </dgm:t>
    </dgm:pt>
    <dgm:pt modelId="{A94A8382-ACE5-438E-B07A-4445DCBBF501}" type="sibTrans" cxnId="{CB712912-E593-4DE9-A653-580322F68353}">
      <dgm:prSet/>
      <dgm:spPr>
        <a:xfrm>
          <a:off x="1663632" y="445397"/>
          <a:ext cx="4569786" cy="4569786"/>
        </a:xfrm>
        <a:prstGeom prst="blockArc">
          <a:avLst>
            <a:gd name="adj1" fmla="val 18984680"/>
            <a:gd name="adj2" fmla="val 95862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34829530-CDBE-45F7-B0ED-5B186CE890FF}">
      <dgm:prSet phldrT="[Text]" custT="1"/>
      <dgm:spPr>
        <a:xfrm>
          <a:off x="3188766" y="4287852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sl-SI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Informacijski sistemi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330B34E-1D84-4A7B-8480-1865ABC1098E}" type="parTrans" cxnId="{AEEDE844-2452-4846-8CEC-BB9404D18595}">
      <dgm:prSet/>
      <dgm:spPr/>
      <dgm:t>
        <a:bodyPr/>
        <a:lstStyle/>
        <a:p>
          <a:endParaRPr lang="en-US" sz="1600"/>
        </a:p>
      </dgm:t>
    </dgm:pt>
    <dgm:pt modelId="{7DFF749E-E639-4484-AA31-F3D554E7B549}" type="sibTrans" cxnId="{AEEDE844-2452-4846-8CEC-BB9404D18595}">
      <dgm:prSet/>
      <dgm:spPr>
        <a:xfrm>
          <a:off x="1640686" y="508502"/>
          <a:ext cx="4569786" cy="4569786"/>
        </a:xfrm>
        <a:prstGeom prst="blockArc">
          <a:avLst>
            <a:gd name="adj1" fmla="val 5328036"/>
            <a:gd name="adj2" fmla="val 7990848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2E8B384B-EA72-4EA8-A317-109D2C300B73}">
      <dgm:prSet phldrT="[Text]" custT="1"/>
      <dgm:spPr>
        <a:xfrm>
          <a:off x="1605025" y="3680205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Kultura</a:t>
          </a:r>
          <a:r>
            <a:rPr lang="en-US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in </a:t>
          </a:r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ljudje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21E5CF8-8A5E-49D7-A4DB-D2A5A363E4DB}" type="parTrans" cxnId="{2476B157-973C-44B8-A40C-C3BA0AA475F3}">
      <dgm:prSet/>
      <dgm:spPr/>
      <dgm:t>
        <a:bodyPr/>
        <a:lstStyle/>
        <a:p>
          <a:endParaRPr lang="en-US" sz="1600"/>
        </a:p>
      </dgm:t>
    </dgm:pt>
    <dgm:pt modelId="{7A8E607C-7D0A-47F3-8D9E-AB3E6FDB3701}" type="sibTrans" cxnId="{2476B157-973C-44B8-A40C-C3BA0AA475F3}">
      <dgm:prSet/>
      <dgm:spPr>
        <a:xfrm>
          <a:off x="1662657" y="529400"/>
          <a:ext cx="4569786" cy="4569786"/>
        </a:xfrm>
        <a:prstGeom prst="blockArc">
          <a:avLst>
            <a:gd name="adj1" fmla="val 8037266"/>
            <a:gd name="adj2" fmla="val 10832745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EECB224F-4BF4-4285-9C20-97A33727EA56}">
      <dgm:prSet phldrT="[Text]" custT="1"/>
      <dgm:spPr>
        <a:xfrm>
          <a:off x="3022640" y="2015131"/>
          <a:ext cx="1850024" cy="1555544"/>
        </a:xfrm>
        <a:prstGeom prst="ellipse">
          <a:avLst/>
        </a:prstGeom>
        <a:noFill/>
        <a:ln>
          <a:noFill/>
        </a:ln>
        <a:effectLst/>
      </dgm:spPr>
      <dgm:t>
        <a:bodyPr/>
        <a:lstStyle/>
        <a:p>
          <a:r>
            <a:rPr lang="sl-SI" sz="2000" b="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Model digitalne zrelosti Kolektor</a:t>
          </a:r>
          <a:endParaRPr lang="en-US" sz="2000" b="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F80C9E3-207D-41AB-8D72-692FC383420A}" type="sibTrans" cxnId="{6C70F3F9-2340-423E-9FCA-B3E7A3BE6A2E}">
      <dgm:prSet/>
      <dgm:spPr/>
      <dgm:t>
        <a:bodyPr/>
        <a:lstStyle/>
        <a:p>
          <a:endParaRPr lang="en-US" sz="1600"/>
        </a:p>
      </dgm:t>
    </dgm:pt>
    <dgm:pt modelId="{E653E55F-0E5A-4A3D-8593-A3AD2C5ADDCD}" type="parTrans" cxnId="{6C70F3F9-2340-423E-9FCA-B3E7A3BE6A2E}">
      <dgm:prSet/>
      <dgm:spPr/>
      <dgm:t>
        <a:bodyPr/>
        <a:lstStyle/>
        <a:p>
          <a:endParaRPr lang="en-US" sz="1600"/>
        </a:p>
      </dgm:t>
    </dgm:pt>
    <dgm:pt modelId="{A7F2462B-D460-498F-9B0A-C208E737AA3D}">
      <dgm:prSet phldrT="[Text]" custT="1"/>
      <dgm:spPr>
        <a:xfrm>
          <a:off x="5384470" y="2045011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Organizacija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F5B3C9C-05DE-435C-B919-44AA26F0DDBA}" type="parTrans" cxnId="{36721107-D8A3-4716-9240-4B3D14D4BFF9}">
      <dgm:prSet/>
      <dgm:spPr/>
      <dgm:t>
        <a:bodyPr/>
        <a:lstStyle/>
        <a:p>
          <a:endParaRPr lang="en-US" sz="1600"/>
        </a:p>
      </dgm:t>
    </dgm:pt>
    <dgm:pt modelId="{DD7D8180-9DE8-47AD-B44B-1D491861AAA1}" type="sibTrans" cxnId="{36721107-D8A3-4716-9240-4B3D14D4BFF9}">
      <dgm:prSet/>
      <dgm:spPr>
        <a:xfrm>
          <a:off x="1662759" y="508010"/>
          <a:ext cx="4569786" cy="4569786"/>
        </a:xfrm>
        <a:prstGeom prst="blockArc">
          <a:avLst>
            <a:gd name="adj1" fmla="val 0"/>
            <a:gd name="adj2" fmla="val 27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4C91689F-2B0E-45D0-885F-82A4951D88E9}">
      <dgm:prSet phldrT="[Text]" custT="1"/>
      <dgm:spPr>
        <a:xfrm>
          <a:off x="4726722" y="3632956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sl-SI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Procesi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5CE6E18-2370-4030-BF12-6F84D7B4F111}" type="parTrans" cxnId="{C6D4DE21-D8AA-456D-B583-D4E27DB843FB}">
      <dgm:prSet/>
      <dgm:spPr/>
      <dgm:t>
        <a:bodyPr/>
        <a:lstStyle/>
        <a:p>
          <a:endParaRPr lang="en-US" sz="1600"/>
        </a:p>
      </dgm:t>
    </dgm:pt>
    <dgm:pt modelId="{BB6CE9C6-7F92-4DAD-946D-ED705CE299E2}" type="sibTrans" cxnId="{C6D4DE21-D8AA-456D-B583-D4E27DB843FB}">
      <dgm:prSet/>
      <dgm:spPr>
        <a:xfrm>
          <a:off x="1662619" y="508150"/>
          <a:ext cx="4569786" cy="4569786"/>
        </a:xfrm>
        <a:prstGeom prst="blockArc">
          <a:avLst>
            <a:gd name="adj1" fmla="val 2699697"/>
            <a:gd name="adj2" fmla="val 5361615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6AFF1430-9388-4FEF-8312-2782669E49E2}">
      <dgm:prSet phldrT="[Text]" custT="1"/>
      <dgm:spPr>
        <a:xfrm>
          <a:off x="893083" y="2045011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en-US" sz="16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Kontrola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3AD62D1-51AB-40D7-A390-10C54B621D77}" type="parTrans" cxnId="{3BC2BDA9-4BFB-405D-A14E-884447B5DF11}">
      <dgm:prSet/>
      <dgm:spPr/>
      <dgm:t>
        <a:bodyPr/>
        <a:lstStyle/>
        <a:p>
          <a:endParaRPr lang="en-US" sz="1600"/>
        </a:p>
      </dgm:t>
    </dgm:pt>
    <dgm:pt modelId="{804F2955-42DD-4030-92DC-91B4A6FDA033}" type="sibTrans" cxnId="{3BC2BDA9-4BFB-405D-A14E-884447B5DF11}">
      <dgm:prSet/>
      <dgm:spPr>
        <a:xfrm>
          <a:off x="1662759" y="508010"/>
          <a:ext cx="4569786" cy="4569786"/>
        </a:xfrm>
        <a:prstGeom prst="blockArc">
          <a:avLst>
            <a:gd name="adj1" fmla="val 10800000"/>
            <a:gd name="adj2" fmla="val 135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8790E8CB-CF36-4E80-874B-226F19FBE651}">
      <dgm:prSet phldrT="[Text]" custT="1"/>
      <dgm:spPr>
        <a:xfrm>
          <a:off x="1560217" y="435871"/>
          <a:ext cx="1598978" cy="153817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sl-SI" sz="16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Pametni izdelki in storitve</a:t>
          </a:r>
          <a:endParaRPr lang="en-US" sz="16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2AB3C80-0434-424B-ACE9-7C2A70811819}" type="parTrans" cxnId="{1120208E-163D-425D-B583-024DD5E08CEE}">
      <dgm:prSet/>
      <dgm:spPr/>
      <dgm:t>
        <a:bodyPr/>
        <a:lstStyle/>
        <a:p>
          <a:endParaRPr lang="en-US" sz="1600"/>
        </a:p>
      </dgm:t>
    </dgm:pt>
    <dgm:pt modelId="{3285E150-CA9E-4E1B-87B5-DC26F2ACCD29}" type="sibTrans" cxnId="{1120208E-163D-425D-B583-024DD5E08CEE}">
      <dgm:prSet/>
      <dgm:spPr>
        <a:xfrm>
          <a:off x="1662759" y="508010"/>
          <a:ext cx="4569786" cy="4569786"/>
        </a:xfrm>
        <a:prstGeom prst="blockArc">
          <a:avLst>
            <a:gd name="adj1" fmla="val 13500000"/>
            <a:gd name="adj2" fmla="val 162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en-US" sz="1600"/>
        </a:p>
      </dgm:t>
    </dgm:pt>
    <dgm:pt modelId="{1D9F5F16-B2B9-4A47-8F33-5C9E2E552018}" type="pres">
      <dgm:prSet presAssocID="{BEEAB759-C38C-4705-9680-50B6E841A11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DA7AC30-5BC7-4832-ADD3-D30CBC453A0E}" type="pres">
      <dgm:prSet presAssocID="{EECB224F-4BF4-4285-9C20-97A33727EA56}" presName="centerShape" presStyleLbl="node0" presStyleIdx="0" presStyleCnt="1" custScaleX="118931"/>
      <dgm:spPr/>
      <dgm:t>
        <a:bodyPr/>
        <a:lstStyle/>
        <a:p>
          <a:endParaRPr lang="sl-SI"/>
        </a:p>
      </dgm:t>
    </dgm:pt>
    <dgm:pt modelId="{C401BB25-F96C-46B6-9F05-89627B18AB8B}" type="pres">
      <dgm:prSet presAssocID="{0B5E03B8-8F8E-435E-8E0D-1C2A2C7E4933}" presName="node" presStyleLbl="node1" presStyleIdx="0" presStyleCnt="8" custScaleX="143968" custScaleY="13789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3100C29-9136-4868-93C1-7A828CB6D745}" type="pres">
      <dgm:prSet presAssocID="{0B5E03B8-8F8E-435E-8E0D-1C2A2C7E4933}" presName="dummy" presStyleCnt="0"/>
      <dgm:spPr/>
    </dgm:pt>
    <dgm:pt modelId="{24CB50D5-76ED-4AD8-9E39-72B0360F9EF8}" type="pres">
      <dgm:prSet presAssocID="{68BBA2B4-1ABF-477E-8E07-28E855C17CBF}" presName="sibTrans" presStyleLbl="sibTrans2D1" presStyleIdx="0" presStyleCnt="8"/>
      <dgm:spPr/>
      <dgm:t>
        <a:bodyPr/>
        <a:lstStyle/>
        <a:p>
          <a:endParaRPr lang="sl-SI"/>
        </a:p>
      </dgm:t>
    </dgm:pt>
    <dgm:pt modelId="{D450FF67-2706-43DB-8E75-E76E7C84AE07}" type="pres">
      <dgm:prSet presAssocID="{8064A5DB-1705-4641-97A7-05CC6B89D4BB}" presName="node" presStyleLbl="node1" presStyleIdx="1" presStyleCnt="8" custScaleX="143968" custScaleY="137893" custRadScaleRad="101970" custRadScaleInc="194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EBE11B7-28C0-4F66-AD34-E6DD8B0E4439}" type="pres">
      <dgm:prSet presAssocID="{8064A5DB-1705-4641-97A7-05CC6B89D4BB}" presName="dummy" presStyleCnt="0"/>
      <dgm:spPr/>
    </dgm:pt>
    <dgm:pt modelId="{49989655-E7E0-4DF7-9D9A-FF61E348BB19}" type="pres">
      <dgm:prSet presAssocID="{A94A8382-ACE5-438E-B07A-4445DCBBF501}" presName="sibTrans" presStyleLbl="sibTrans2D1" presStyleIdx="1" presStyleCnt="8"/>
      <dgm:spPr/>
      <dgm:t>
        <a:bodyPr/>
        <a:lstStyle/>
        <a:p>
          <a:endParaRPr lang="sl-SI"/>
        </a:p>
      </dgm:t>
    </dgm:pt>
    <dgm:pt modelId="{AE3B0310-F9E9-45DE-83A6-61F60285F6AE}" type="pres">
      <dgm:prSet presAssocID="{A7F2462B-D460-498F-9B0A-C208E737AA3D}" presName="node" presStyleLbl="node1" presStyleIdx="2" presStyleCnt="8" custScaleX="148570" custScaleY="1373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B4BAABE-E303-44F6-9A41-C437BE15189C}" type="pres">
      <dgm:prSet presAssocID="{A7F2462B-D460-498F-9B0A-C208E737AA3D}" presName="dummy" presStyleCnt="0"/>
      <dgm:spPr/>
    </dgm:pt>
    <dgm:pt modelId="{111231A3-1465-4DDE-A0AA-0192793A7F47}" type="pres">
      <dgm:prSet presAssocID="{DD7D8180-9DE8-47AD-B44B-1D491861AAA1}" presName="sibTrans" presStyleLbl="sibTrans2D1" presStyleIdx="2" presStyleCnt="8"/>
      <dgm:spPr/>
      <dgm:t>
        <a:bodyPr/>
        <a:lstStyle/>
        <a:p>
          <a:endParaRPr lang="sl-SI"/>
        </a:p>
      </dgm:t>
    </dgm:pt>
    <dgm:pt modelId="{58294BC6-8F8B-452D-BC33-B961A6600E1D}" type="pres">
      <dgm:prSet presAssocID="{4C91689F-2B0E-45D0-885F-82A4951D88E9}" presName="node" presStyleLbl="node1" presStyleIdx="3" presStyleCnt="8" custScaleX="148570" custScaleY="1373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887C2A8-1041-484D-8B08-24D3E5468567}" type="pres">
      <dgm:prSet presAssocID="{4C91689F-2B0E-45D0-885F-82A4951D88E9}" presName="dummy" presStyleCnt="0"/>
      <dgm:spPr/>
    </dgm:pt>
    <dgm:pt modelId="{F09C2721-516F-4790-9907-3DB5D0944933}" type="pres">
      <dgm:prSet presAssocID="{BB6CE9C6-7F92-4DAD-946D-ED705CE299E2}" presName="sibTrans" presStyleLbl="sibTrans2D1" presStyleIdx="3" presStyleCnt="8"/>
      <dgm:spPr/>
      <dgm:t>
        <a:bodyPr/>
        <a:lstStyle/>
        <a:p>
          <a:endParaRPr lang="sl-SI"/>
        </a:p>
      </dgm:t>
    </dgm:pt>
    <dgm:pt modelId="{7A5A6A8C-143B-4662-9ED5-F040875D30B7}" type="pres">
      <dgm:prSet presAssocID="{34829530-CDBE-45F7-B0ED-5B186CE890FF}" presName="node" presStyleLbl="node1" presStyleIdx="4" presStyleCnt="8" custScaleX="143968" custScaleY="137893" custRadScaleRad="102643" custRadScaleInc="-413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0C69FAD-2424-4141-886E-AE35722AAE5E}" type="pres">
      <dgm:prSet presAssocID="{34829530-CDBE-45F7-B0ED-5B186CE890FF}" presName="dummy" presStyleCnt="0"/>
      <dgm:spPr/>
    </dgm:pt>
    <dgm:pt modelId="{BD42164C-D974-45C5-A37E-9DC6E2959848}" type="pres">
      <dgm:prSet presAssocID="{7DFF749E-E639-4484-AA31-F3D554E7B549}" presName="sibTrans" presStyleLbl="sibTrans2D1" presStyleIdx="4" presStyleCnt="8"/>
      <dgm:spPr/>
      <dgm:t>
        <a:bodyPr/>
        <a:lstStyle/>
        <a:p>
          <a:endParaRPr lang="sl-SI"/>
        </a:p>
      </dgm:t>
    </dgm:pt>
    <dgm:pt modelId="{477BEAAC-FBC8-45DF-936D-01B7CE8FC6C1}" type="pres">
      <dgm:prSet presAssocID="{2E8B384B-EA72-4EA8-A317-109D2C300B73}" presName="node" presStyleLbl="node1" presStyleIdx="5" presStyleCnt="8" custScaleX="143968" custScaleY="137893" custRadScaleRad="100691" custRadScaleInc="-946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A06DFD2-2BC8-485A-A177-11F57366F984}" type="pres">
      <dgm:prSet presAssocID="{2E8B384B-EA72-4EA8-A317-109D2C300B73}" presName="dummy" presStyleCnt="0"/>
      <dgm:spPr/>
    </dgm:pt>
    <dgm:pt modelId="{C2A8FED8-B487-49ED-ABCC-0B7B11FA36A0}" type="pres">
      <dgm:prSet presAssocID="{7A8E607C-7D0A-47F3-8D9E-AB3E6FDB3701}" presName="sibTrans" presStyleLbl="sibTrans2D1" presStyleIdx="5" presStyleCnt="8"/>
      <dgm:spPr/>
      <dgm:t>
        <a:bodyPr/>
        <a:lstStyle/>
        <a:p>
          <a:endParaRPr lang="sl-SI"/>
        </a:p>
      </dgm:t>
    </dgm:pt>
    <dgm:pt modelId="{B5CF9127-32F0-41F5-80BD-457BB3CC2D78}" type="pres">
      <dgm:prSet presAssocID="{6AFF1430-9388-4FEF-8312-2782669E49E2}" presName="node" presStyleLbl="node1" presStyleIdx="6" presStyleCnt="8" custScaleX="148570" custScaleY="13736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B21D305-6306-4EFF-8C03-945546AEA46A}" type="pres">
      <dgm:prSet presAssocID="{6AFF1430-9388-4FEF-8312-2782669E49E2}" presName="dummy" presStyleCnt="0"/>
      <dgm:spPr/>
    </dgm:pt>
    <dgm:pt modelId="{82A9235A-A7CA-483E-9061-EB8EE9EF7C9C}" type="pres">
      <dgm:prSet presAssocID="{804F2955-42DD-4030-92DC-91B4A6FDA033}" presName="sibTrans" presStyleLbl="sibTrans2D1" presStyleIdx="6" presStyleCnt="8"/>
      <dgm:spPr/>
      <dgm:t>
        <a:bodyPr/>
        <a:lstStyle/>
        <a:p>
          <a:endParaRPr lang="sl-SI"/>
        </a:p>
      </dgm:t>
    </dgm:pt>
    <dgm:pt modelId="{DF177619-5694-4745-9676-0091F88B5934}" type="pres">
      <dgm:prSet presAssocID="{8790E8CB-CF36-4E80-874B-226F19FBE651}" presName="node" presStyleLbl="node1" presStyleIdx="7" presStyleCnt="8" custScaleX="146846" custScaleY="14126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B20CFE5-6CB8-44EC-92B9-0F74972EE9B2}" type="pres">
      <dgm:prSet presAssocID="{8790E8CB-CF36-4E80-874B-226F19FBE651}" presName="dummy" presStyleCnt="0"/>
      <dgm:spPr/>
    </dgm:pt>
    <dgm:pt modelId="{499BBC78-3662-4E53-8A73-361878C65DE8}" type="pres">
      <dgm:prSet presAssocID="{3285E150-CA9E-4E1B-87B5-DC26F2ACCD29}" presName="sibTrans" presStyleLbl="sibTrans2D1" presStyleIdx="7" presStyleCnt="8"/>
      <dgm:spPr/>
      <dgm:t>
        <a:bodyPr/>
        <a:lstStyle/>
        <a:p>
          <a:endParaRPr lang="sl-SI"/>
        </a:p>
      </dgm:t>
    </dgm:pt>
  </dgm:ptLst>
  <dgm:cxnLst>
    <dgm:cxn modelId="{E683D2F6-793E-4AD8-B072-BDC7F1CD8E0C}" type="presOf" srcId="{A7F2462B-D460-498F-9B0A-C208E737AA3D}" destId="{AE3B0310-F9E9-45DE-83A6-61F60285F6AE}" srcOrd="0" destOrd="0" presId="urn:microsoft.com/office/officeart/2005/8/layout/radial6"/>
    <dgm:cxn modelId="{BDEAD3D5-59C2-4190-A4B6-7CD1C7B73F2A}" srcId="{EECB224F-4BF4-4285-9C20-97A33727EA56}" destId="{0B5E03B8-8F8E-435E-8E0D-1C2A2C7E4933}" srcOrd="0" destOrd="0" parTransId="{F89CC7D3-B89A-47B4-AB60-8177D3F46A46}" sibTransId="{68BBA2B4-1ABF-477E-8E07-28E855C17CBF}"/>
    <dgm:cxn modelId="{3BCC4B82-841F-42CB-B4C0-07A3FAFBBCF3}" type="presOf" srcId="{2E8B384B-EA72-4EA8-A317-109D2C300B73}" destId="{477BEAAC-FBC8-45DF-936D-01B7CE8FC6C1}" srcOrd="0" destOrd="0" presId="urn:microsoft.com/office/officeart/2005/8/layout/radial6"/>
    <dgm:cxn modelId="{796157B0-02C1-4ADA-A19E-C755FACC2BFB}" type="presOf" srcId="{34829530-CDBE-45F7-B0ED-5B186CE890FF}" destId="{7A5A6A8C-143B-4662-9ED5-F040875D30B7}" srcOrd="0" destOrd="0" presId="urn:microsoft.com/office/officeart/2005/8/layout/radial6"/>
    <dgm:cxn modelId="{63E52AE4-549D-4BDF-B0E9-3636D6F5AAFC}" type="presOf" srcId="{7DFF749E-E639-4484-AA31-F3D554E7B549}" destId="{BD42164C-D974-45C5-A37E-9DC6E2959848}" srcOrd="0" destOrd="0" presId="urn:microsoft.com/office/officeart/2005/8/layout/radial6"/>
    <dgm:cxn modelId="{91F5AED8-6860-4159-964A-24F29C73321F}" type="presOf" srcId="{8790E8CB-CF36-4E80-874B-226F19FBE651}" destId="{DF177619-5694-4745-9676-0091F88B5934}" srcOrd="0" destOrd="0" presId="urn:microsoft.com/office/officeart/2005/8/layout/radial6"/>
    <dgm:cxn modelId="{00C45B3B-A0B8-4FCF-987B-C68077E174AC}" type="presOf" srcId="{0B5E03B8-8F8E-435E-8E0D-1C2A2C7E4933}" destId="{C401BB25-F96C-46B6-9F05-89627B18AB8B}" srcOrd="0" destOrd="0" presId="urn:microsoft.com/office/officeart/2005/8/layout/radial6"/>
    <dgm:cxn modelId="{3BC2BDA9-4BFB-405D-A14E-884447B5DF11}" srcId="{EECB224F-4BF4-4285-9C20-97A33727EA56}" destId="{6AFF1430-9388-4FEF-8312-2782669E49E2}" srcOrd="6" destOrd="0" parTransId="{E3AD62D1-51AB-40D7-A390-10C54B621D77}" sibTransId="{804F2955-42DD-4030-92DC-91B4A6FDA033}"/>
    <dgm:cxn modelId="{36721107-D8A3-4716-9240-4B3D14D4BFF9}" srcId="{EECB224F-4BF4-4285-9C20-97A33727EA56}" destId="{A7F2462B-D460-498F-9B0A-C208E737AA3D}" srcOrd="2" destOrd="0" parTransId="{0F5B3C9C-05DE-435C-B919-44AA26F0DDBA}" sibTransId="{DD7D8180-9DE8-47AD-B44B-1D491861AAA1}"/>
    <dgm:cxn modelId="{7728CA95-564D-4DC6-9521-6AA26EA43F53}" type="presOf" srcId="{4C91689F-2B0E-45D0-885F-82A4951D88E9}" destId="{58294BC6-8F8B-452D-BC33-B961A6600E1D}" srcOrd="0" destOrd="0" presId="urn:microsoft.com/office/officeart/2005/8/layout/radial6"/>
    <dgm:cxn modelId="{9BD29C66-BCC7-45DF-85DE-FF0E40771069}" type="presOf" srcId="{8064A5DB-1705-4641-97A7-05CC6B89D4BB}" destId="{D450FF67-2706-43DB-8E75-E76E7C84AE07}" srcOrd="0" destOrd="0" presId="urn:microsoft.com/office/officeart/2005/8/layout/radial6"/>
    <dgm:cxn modelId="{82FA675B-972A-4163-9002-895DD2F8D154}" type="presOf" srcId="{7A8E607C-7D0A-47F3-8D9E-AB3E6FDB3701}" destId="{C2A8FED8-B487-49ED-ABCC-0B7B11FA36A0}" srcOrd="0" destOrd="0" presId="urn:microsoft.com/office/officeart/2005/8/layout/radial6"/>
    <dgm:cxn modelId="{AE88E306-E02E-4EB0-B26A-0DBF620B1627}" type="presOf" srcId="{68BBA2B4-1ABF-477E-8E07-28E855C17CBF}" destId="{24CB50D5-76ED-4AD8-9E39-72B0360F9EF8}" srcOrd="0" destOrd="0" presId="urn:microsoft.com/office/officeart/2005/8/layout/radial6"/>
    <dgm:cxn modelId="{2EA8C0B7-D3B5-4247-B1A3-757FA284C8FB}" type="presOf" srcId="{BEEAB759-C38C-4705-9680-50B6E841A113}" destId="{1D9F5F16-B2B9-4A47-8F33-5C9E2E552018}" srcOrd="0" destOrd="0" presId="urn:microsoft.com/office/officeart/2005/8/layout/radial6"/>
    <dgm:cxn modelId="{C6D4DE21-D8AA-456D-B583-D4E27DB843FB}" srcId="{EECB224F-4BF4-4285-9C20-97A33727EA56}" destId="{4C91689F-2B0E-45D0-885F-82A4951D88E9}" srcOrd="3" destOrd="0" parTransId="{F5CE6E18-2370-4030-BF12-6F84D7B4F111}" sibTransId="{BB6CE9C6-7F92-4DAD-946D-ED705CE299E2}"/>
    <dgm:cxn modelId="{1120208E-163D-425D-B583-024DD5E08CEE}" srcId="{EECB224F-4BF4-4285-9C20-97A33727EA56}" destId="{8790E8CB-CF36-4E80-874B-226F19FBE651}" srcOrd="7" destOrd="0" parTransId="{D2AB3C80-0434-424B-ACE9-7C2A70811819}" sibTransId="{3285E150-CA9E-4E1B-87B5-DC26F2ACCD29}"/>
    <dgm:cxn modelId="{AEEDE844-2452-4846-8CEC-BB9404D18595}" srcId="{EECB224F-4BF4-4285-9C20-97A33727EA56}" destId="{34829530-CDBE-45F7-B0ED-5B186CE890FF}" srcOrd="4" destOrd="0" parTransId="{5330B34E-1D84-4A7B-8480-1865ABC1098E}" sibTransId="{7DFF749E-E639-4484-AA31-F3D554E7B549}"/>
    <dgm:cxn modelId="{6C70F3F9-2340-423E-9FCA-B3E7A3BE6A2E}" srcId="{BEEAB759-C38C-4705-9680-50B6E841A113}" destId="{EECB224F-4BF4-4285-9C20-97A33727EA56}" srcOrd="0" destOrd="0" parTransId="{E653E55F-0E5A-4A3D-8593-A3AD2C5ADDCD}" sibTransId="{EF80C9E3-207D-41AB-8D72-692FC383420A}"/>
    <dgm:cxn modelId="{CB712912-E593-4DE9-A653-580322F68353}" srcId="{EECB224F-4BF4-4285-9C20-97A33727EA56}" destId="{8064A5DB-1705-4641-97A7-05CC6B89D4BB}" srcOrd="1" destOrd="0" parTransId="{3E1C1AEE-33B6-43EE-9214-FAC9595E22B3}" sibTransId="{A94A8382-ACE5-438E-B07A-4445DCBBF501}"/>
    <dgm:cxn modelId="{F28279A0-9ACB-4E9D-B8E8-A28433188C9C}" type="presOf" srcId="{EECB224F-4BF4-4285-9C20-97A33727EA56}" destId="{EDA7AC30-5BC7-4832-ADD3-D30CBC453A0E}" srcOrd="0" destOrd="0" presId="urn:microsoft.com/office/officeart/2005/8/layout/radial6"/>
    <dgm:cxn modelId="{132821FA-50A5-4774-A4AD-1558C9241186}" type="presOf" srcId="{6AFF1430-9388-4FEF-8312-2782669E49E2}" destId="{B5CF9127-32F0-41F5-80BD-457BB3CC2D78}" srcOrd="0" destOrd="0" presId="urn:microsoft.com/office/officeart/2005/8/layout/radial6"/>
    <dgm:cxn modelId="{2476B157-973C-44B8-A40C-C3BA0AA475F3}" srcId="{EECB224F-4BF4-4285-9C20-97A33727EA56}" destId="{2E8B384B-EA72-4EA8-A317-109D2C300B73}" srcOrd="5" destOrd="0" parTransId="{421E5CF8-8A5E-49D7-A4DB-D2A5A363E4DB}" sibTransId="{7A8E607C-7D0A-47F3-8D9E-AB3E6FDB3701}"/>
    <dgm:cxn modelId="{1BA01FE5-3DAC-48FD-B4CA-BB21ED7EB8B3}" type="presOf" srcId="{804F2955-42DD-4030-92DC-91B4A6FDA033}" destId="{82A9235A-A7CA-483E-9061-EB8EE9EF7C9C}" srcOrd="0" destOrd="0" presId="urn:microsoft.com/office/officeart/2005/8/layout/radial6"/>
    <dgm:cxn modelId="{45C4E569-799D-43FC-B9B7-3EC0497A1EB3}" type="presOf" srcId="{A94A8382-ACE5-438E-B07A-4445DCBBF501}" destId="{49989655-E7E0-4DF7-9D9A-FF61E348BB19}" srcOrd="0" destOrd="0" presId="urn:microsoft.com/office/officeart/2005/8/layout/radial6"/>
    <dgm:cxn modelId="{6525E050-8DBA-4755-B18A-8FBD78EA18E7}" type="presOf" srcId="{BB6CE9C6-7F92-4DAD-946D-ED705CE299E2}" destId="{F09C2721-516F-4790-9907-3DB5D0944933}" srcOrd="0" destOrd="0" presId="urn:microsoft.com/office/officeart/2005/8/layout/radial6"/>
    <dgm:cxn modelId="{21B1B88F-197C-4787-9E2D-6D98740F3A3F}" type="presOf" srcId="{DD7D8180-9DE8-47AD-B44B-1D491861AAA1}" destId="{111231A3-1465-4DDE-A0AA-0192793A7F47}" srcOrd="0" destOrd="0" presId="urn:microsoft.com/office/officeart/2005/8/layout/radial6"/>
    <dgm:cxn modelId="{829730EC-631A-4212-96CB-38522F9D7E7F}" type="presOf" srcId="{3285E150-CA9E-4E1B-87B5-DC26F2ACCD29}" destId="{499BBC78-3662-4E53-8A73-361878C65DE8}" srcOrd="0" destOrd="0" presId="urn:microsoft.com/office/officeart/2005/8/layout/radial6"/>
    <dgm:cxn modelId="{C2B38ED1-B3EA-4F45-B529-12FED328D020}" type="presParOf" srcId="{1D9F5F16-B2B9-4A47-8F33-5C9E2E552018}" destId="{EDA7AC30-5BC7-4832-ADD3-D30CBC453A0E}" srcOrd="0" destOrd="0" presId="urn:microsoft.com/office/officeart/2005/8/layout/radial6"/>
    <dgm:cxn modelId="{5DEE1F2E-AC6E-48B3-9AEB-B3FFB792CD13}" type="presParOf" srcId="{1D9F5F16-B2B9-4A47-8F33-5C9E2E552018}" destId="{C401BB25-F96C-46B6-9F05-89627B18AB8B}" srcOrd="1" destOrd="0" presId="urn:microsoft.com/office/officeart/2005/8/layout/radial6"/>
    <dgm:cxn modelId="{980D3D27-F915-4A93-8662-594AAC57E07D}" type="presParOf" srcId="{1D9F5F16-B2B9-4A47-8F33-5C9E2E552018}" destId="{53100C29-9136-4868-93C1-7A828CB6D745}" srcOrd="2" destOrd="0" presId="urn:microsoft.com/office/officeart/2005/8/layout/radial6"/>
    <dgm:cxn modelId="{D7C7286B-38F5-4EF3-8A9A-ACBB3AE3128F}" type="presParOf" srcId="{1D9F5F16-B2B9-4A47-8F33-5C9E2E552018}" destId="{24CB50D5-76ED-4AD8-9E39-72B0360F9EF8}" srcOrd="3" destOrd="0" presId="urn:microsoft.com/office/officeart/2005/8/layout/radial6"/>
    <dgm:cxn modelId="{4663ACA4-47B4-45ED-B1C5-C55041563BAC}" type="presParOf" srcId="{1D9F5F16-B2B9-4A47-8F33-5C9E2E552018}" destId="{D450FF67-2706-43DB-8E75-E76E7C84AE07}" srcOrd="4" destOrd="0" presId="urn:microsoft.com/office/officeart/2005/8/layout/radial6"/>
    <dgm:cxn modelId="{D9506DF1-26B3-41A4-9DD8-2244A569AA3F}" type="presParOf" srcId="{1D9F5F16-B2B9-4A47-8F33-5C9E2E552018}" destId="{9EBE11B7-28C0-4F66-AD34-E6DD8B0E4439}" srcOrd="5" destOrd="0" presId="urn:microsoft.com/office/officeart/2005/8/layout/radial6"/>
    <dgm:cxn modelId="{2FF3CAE8-6754-448F-94A8-D329D30426BF}" type="presParOf" srcId="{1D9F5F16-B2B9-4A47-8F33-5C9E2E552018}" destId="{49989655-E7E0-4DF7-9D9A-FF61E348BB19}" srcOrd="6" destOrd="0" presId="urn:microsoft.com/office/officeart/2005/8/layout/radial6"/>
    <dgm:cxn modelId="{52A75606-8CEB-4F20-9C6E-CBFEC07892B2}" type="presParOf" srcId="{1D9F5F16-B2B9-4A47-8F33-5C9E2E552018}" destId="{AE3B0310-F9E9-45DE-83A6-61F60285F6AE}" srcOrd="7" destOrd="0" presId="urn:microsoft.com/office/officeart/2005/8/layout/radial6"/>
    <dgm:cxn modelId="{DACE92BE-A3E6-4ED3-A803-3F02E687E880}" type="presParOf" srcId="{1D9F5F16-B2B9-4A47-8F33-5C9E2E552018}" destId="{6B4BAABE-E303-44F6-9A41-C437BE15189C}" srcOrd="8" destOrd="0" presId="urn:microsoft.com/office/officeart/2005/8/layout/radial6"/>
    <dgm:cxn modelId="{E666F077-C2A1-4DF1-A648-8C6DFDDFA610}" type="presParOf" srcId="{1D9F5F16-B2B9-4A47-8F33-5C9E2E552018}" destId="{111231A3-1465-4DDE-A0AA-0192793A7F47}" srcOrd="9" destOrd="0" presId="urn:microsoft.com/office/officeart/2005/8/layout/radial6"/>
    <dgm:cxn modelId="{0843BEBE-4C85-464D-9A60-4C17AC5BDD5B}" type="presParOf" srcId="{1D9F5F16-B2B9-4A47-8F33-5C9E2E552018}" destId="{58294BC6-8F8B-452D-BC33-B961A6600E1D}" srcOrd="10" destOrd="0" presId="urn:microsoft.com/office/officeart/2005/8/layout/radial6"/>
    <dgm:cxn modelId="{DD3C6175-6D4B-4E1E-96E2-E02CABFDAFFD}" type="presParOf" srcId="{1D9F5F16-B2B9-4A47-8F33-5C9E2E552018}" destId="{F887C2A8-1041-484D-8B08-24D3E5468567}" srcOrd="11" destOrd="0" presId="urn:microsoft.com/office/officeart/2005/8/layout/radial6"/>
    <dgm:cxn modelId="{7F2813F6-83EA-4997-9813-7E3BD9FBD7E9}" type="presParOf" srcId="{1D9F5F16-B2B9-4A47-8F33-5C9E2E552018}" destId="{F09C2721-516F-4790-9907-3DB5D0944933}" srcOrd="12" destOrd="0" presId="urn:microsoft.com/office/officeart/2005/8/layout/radial6"/>
    <dgm:cxn modelId="{0513778F-947B-4E49-B2C3-DFF7623E7509}" type="presParOf" srcId="{1D9F5F16-B2B9-4A47-8F33-5C9E2E552018}" destId="{7A5A6A8C-143B-4662-9ED5-F040875D30B7}" srcOrd="13" destOrd="0" presId="urn:microsoft.com/office/officeart/2005/8/layout/radial6"/>
    <dgm:cxn modelId="{D5EF862E-BBAB-4E03-BCAF-608C6CDEECC7}" type="presParOf" srcId="{1D9F5F16-B2B9-4A47-8F33-5C9E2E552018}" destId="{00C69FAD-2424-4141-886E-AE35722AAE5E}" srcOrd="14" destOrd="0" presId="urn:microsoft.com/office/officeart/2005/8/layout/radial6"/>
    <dgm:cxn modelId="{31F9E66E-1D78-4C2F-8565-848A53494B83}" type="presParOf" srcId="{1D9F5F16-B2B9-4A47-8F33-5C9E2E552018}" destId="{BD42164C-D974-45C5-A37E-9DC6E2959848}" srcOrd="15" destOrd="0" presId="urn:microsoft.com/office/officeart/2005/8/layout/radial6"/>
    <dgm:cxn modelId="{6262CDD7-A67B-4A33-9E34-8A3429889F06}" type="presParOf" srcId="{1D9F5F16-B2B9-4A47-8F33-5C9E2E552018}" destId="{477BEAAC-FBC8-45DF-936D-01B7CE8FC6C1}" srcOrd="16" destOrd="0" presId="urn:microsoft.com/office/officeart/2005/8/layout/radial6"/>
    <dgm:cxn modelId="{B8D07233-B05F-4677-AD83-5C70BF63402D}" type="presParOf" srcId="{1D9F5F16-B2B9-4A47-8F33-5C9E2E552018}" destId="{FA06DFD2-2BC8-485A-A177-11F57366F984}" srcOrd="17" destOrd="0" presId="urn:microsoft.com/office/officeart/2005/8/layout/radial6"/>
    <dgm:cxn modelId="{6CD3B43D-7656-4566-B0A9-4B791B03978A}" type="presParOf" srcId="{1D9F5F16-B2B9-4A47-8F33-5C9E2E552018}" destId="{C2A8FED8-B487-49ED-ABCC-0B7B11FA36A0}" srcOrd="18" destOrd="0" presId="urn:microsoft.com/office/officeart/2005/8/layout/radial6"/>
    <dgm:cxn modelId="{13BF7D67-A377-4E6E-8125-7CC7112C562E}" type="presParOf" srcId="{1D9F5F16-B2B9-4A47-8F33-5C9E2E552018}" destId="{B5CF9127-32F0-41F5-80BD-457BB3CC2D78}" srcOrd="19" destOrd="0" presId="urn:microsoft.com/office/officeart/2005/8/layout/radial6"/>
    <dgm:cxn modelId="{83F2107B-5918-4B9D-A929-64F45950F78E}" type="presParOf" srcId="{1D9F5F16-B2B9-4A47-8F33-5C9E2E552018}" destId="{3B21D305-6306-4EFF-8C03-945546AEA46A}" srcOrd="20" destOrd="0" presId="urn:microsoft.com/office/officeart/2005/8/layout/radial6"/>
    <dgm:cxn modelId="{8DB3FCF3-5B02-4214-BADD-FA3C7F81E797}" type="presParOf" srcId="{1D9F5F16-B2B9-4A47-8F33-5C9E2E552018}" destId="{82A9235A-A7CA-483E-9061-EB8EE9EF7C9C}" srcOrd="21" destOrd="0" presId="urn:microsoft.com/office/officeart/2005/8/layout/radial6"/>
    <dgm:cxn modelId="{9D97AC1C-1675-47F4-B1C6-DD57A19C1589}" type="presParOf" srcId="{1D9F5F16-B2B9-4A47-8F33-5C9E2E552018}" destId="{DF177619-5694-4745-9676-0091F88B5934}" srcOrd="22" destOrd="0" presId="urn:microsoft.com/office/officeart/2005/8/layout/radial6"/>
    <dgm:cxn modelId="{8FF6CB63-42A7-4792-B6BC-6AC7CE34585F}" type="presParOf" srcId="{1D9F5F16-B2B9-4A47-8F33-5C9E2E552018}" destId="{3B20CFE5-6CB8-44EC-92B9-0F74972EE9B2}" srcOrd="23" destOrd="0" presId="urn:microsoft.com/office/officeart/2005/8/layout/radial6"/>
    <dgm:cxn modelId="{665015ED-7793-4286-B2EC-5EDC5B4D3C5A}" type="presParOf" srcId="{1D9F5F16-B2B9-4A47-8F33-5C9E2E552018}" destId="{499BBC78-3662-4E53-8A73-361878C65DE8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BBC78-3662-4E53-8A73-361878C65DE8}">
      <dsp:nvSpPr>
        <dsp:cNvPr id="0" name=""/>
        <dsp:cNvSpPr/>
      </dsp:nvSpPr>
      <dsp:spPr>
        <a:xfrm>
          <a:off x="1662759" y="508010"/>
          <a:ext cx="4569786" cy="4569786"/>
        </a:xfrm>
        <a:prstGeom prst="blockArc">
          <a:avLst>
            <a:gd name="adj1" fmla="val 13500000"/>
            <a:gd name="adj2" fmla="val 162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A9235A-A7CA-483E-9061-EB8EE9EF7C9C}">
      <dsp:nvSpPr>
        <dsp:cNvPr id="0" name=""/>
        <dsp:cNvSpPr/>
      </dsp:nvSpPr>
      <dsp:spPr>
        <a:xfrm>
          <a:off x="1662759" y="508010"/>
          <a:ext cx="4569786" cy="4569786"/>
        </a:xfrm>
        <a:prstGeom prst="blockArc">
          <a:avLst>
            <a:gd name="adj1" fmla="val 10800000"/>
            <a:gd name="adj2" fmla="val 135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A8FED8-B487-49ED-ABCC-0B7B11FA36A0}">
      <dsp:nvSpPr>
        <dsp:cNvPr id="0" name=""/>
        <dsp:cNvSpPr/>
      </dsp:nvSpPr>
      <dsp:spPr>
        <a:xfrm>
          <a:off x="1662657" y="529400"/>
          <a:ext cx="4569786" cy="4569786"/>
        </a:xfrm>
        <a:prstGeom prst="blockArc">
          <a:avLst>
            <a:gd name="adj1" fmla="val 8037266"/>
            <a:gd name="adj2" fmla="val 10832745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42164C-D974-45C5-A37E-9DC6E2959848}">
      <dsp:nvSpPr>
        <dsp:cNvPr id="0" name=""/>
        <dsp:cNvSpPr/>
      </dsp:nvSpPr>
      <dsp:spPr>
        <a:xfrm>
          <a:off x="1640686" y="508502"/>
          <a:ext cx="4569786" cy="4569786"/>
        </a:xfrm>
        <a:prstGeom prst="blockArc">
          <a:avLst>
            <a:gd name="adj1" fmla="val 5328036"/>
            <a:gd name="adj2" fmla="val 7990848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9C2721-516F-4790-9907-3DB5D0944933}">
      <dsp:nvSpPr>
        <dsp:cNvPr id="0" name=""/>
        <dsp:cNvSpPr/>
      </dsp:nvSpPr>
      <dsp:spPr>
        <a:xfrm>
          <a:off x="1662619" y="508150"/>
          <a:ext cx="4569786" cy="4569786"/>
        </a:xfrm>
        <a:prstGeom prst="blockArc">
          <a:avLst>
            <a:gd name="adj1" fmla="val 2699697"/>
            <a:gd name="adj2" fmla="val 5361615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1231A3-1465-4DDE-A0AA-0192793A7F47}">
      <dsp:nvSpPr>
        <dsp:cNvPr id="0" name=""/>
        <dsp:cNvSpPr/>
      </dsp:nvSpPr>
      <dsp:spPr>
        <a:xfrm>
          <a:off x="1662759" y="508010"/>
          <a:ext cx="4569786" cy="4569786"/>
        </a:xfrm>
        <a:prstGeom prst="blockArc">
          <a:avLst>
            <a:gd name="adj1" fmla="val 0"/>
            <a:gd name="adj2" fmla="val 2700000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989655-E7E0-4DF7-9D9A-FF61E348BB19}">
      <dsp:nvSpPr>
        <dsp:cNvPr id="0" name=""/>
        <dsp:cNvSpPr/>
      </dsp:nvSpPr>
      <dsp:spPr>
        <a:xfrm>
          <a:off x="1663632" y="445397"/>
          <a:ext cx="4569786" cy="4569786"/>
        </a:xfrm>
        <a:prstGeom prst="blockArc">
          <a:avLst>
            <a:gd name="adj1" fmla="val 18984680"/>
            <a:gd name="adj2" fmla="val 95862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CB50D5-76ED-4AD8-9E39-72B0360F9EF8}">
      <dsp:nvSpPr>
        <dsp:cNvPr id="0" name=""/>
        <dsp:cNvSpPr/>
      </dsp:nvSpPr>
      <dsp:spPr>
        <a:xfrm>
          <a:off x="1724740" y="507155"/>
          <a:ext cx="4569786" cy="4569786"/>
        </a:xfrm>
        <a:prstGeom prst="blockArc">
          <a:avLst>
            <a:gd name="adj1" fmla="val 16105106"/>
            <a:gd name="adj2" fmla="val 18851673"/>
            <a:gd name="adj3" fmla="val 3431"/>
          </a:avLst>
        </a:prstGeom>
        <a:gradFill rotWithShape="0">
          <a:gsLst>
            <a:gs pos="0">
              <a:srgbClr val="44546A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DA7AC30-5BC7-4832-ADD3-D30CBC453A0E}">
      <dsp:nvSpPr>
        <dsp:cNvPr id="0" name=""/>
        <dsp:cNvSpPr/>
      </dsp:nvSpPr>
      <dsp:spPr>
        <a:xfrm>
          <a:off x="3022640" y="2015131"/>
          <a:ext cx="1850024" cy="1555544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Model digitalne zrelosti Kolektor</a:t>
          </a:r>
          <a:endParaRPr lang="en-US" sz="2000" b="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293570" y="2242935"/>
        <a:ext cx="1308164" cy="1099936"/>
      </dsp:txXfrm>
    </dsp:sp>
    <dsp:sp modelId="{C401BB25-F96C-46B6-9F05-89627B18AB8B}">
      <dsp:nvSpPr>
        <dsp:cNvPr id="0" name=""/>
        <dsp:cNvSpPr/>
      </dsp:nvSpPr>
      <dsp:spPr>
        <a:xfrm>
          <a:off x="3163832" y="-203535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Viri</a:t>
          </a:r>
          <a:r>
            <a:rPr lang="sl-SI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in</a:t>
          </a:r>
          <a:r>
            <a:rPr lang="en-US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sredstva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393408" y="16353"/>
        <a:ext cx="1108488" cy="1061715"/>
      </dsp:txXfrm>
    </dsp:sp>
    <dsp:sp modelId="{D450FF67-2706-43DB-8E75-E76E7C84AE07}">
      <dsp:nvSpPr>
        <dsp:cNvPr id="0" name=""/>
        <dsp:cNvSpPr/>
      </dsp:nvSpPr>
      <dsp:spPr>
        <a:xfrm>
          <a:off x="4791279" y="431192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Strategija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020855" y="651080"/>
        <a:ext cx="1108488" cy="1061715"/>
      </dsp:txXfrm>
    </dsp:sp>
    <dsp:sp modelId="{AE3B0310-F9E9-45DE-83A6-61F60285F6AE}">
      <dsp:nvSpPr>
        <dsp:cNvPr id="0" name=""/>
        <dsp:cNvSpPr/>
      </dsp:nvSpPr>
      <dsp:spPr>
        <a:xfrm>
          <a:off x="5384470" y="2045011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Organizacija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621384" y="2264064"/>
        <a:ext cx="1143922" cy="1057679"/>
      </dsp:txXfrm>
    </dsp:sp>
    <dsp:sp modelId="{58294BC6-8F8B-452D-BC33-B961A6600E1D}">
      <dsp:nvSpPr>
        <dsp:cNvPr id="0" name=""/>
        <dsp:cNvSpPr/>
      </dsp:nvSpPr>
      <dsp:spPr>
        <a:xfrm>
          <a:off x="4726722" y="3632956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Procesi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963636" y="3852009"/>
        <a:ext cx="1143922" cy="1057679"/>
      </dsp:txXfrm>
    </dsp:sp>
    <dsp:sp modelId="{7A5A6A8C-143B-4662-9ED5-F040875D30B7}">
      <dsp:nvSpPr>
        <dsp:cNvPr id="0" name=""/>
        <dsp:cNvSpPr/>
      </dsp:nvSpPr>
      <dsp:spPr>
        <a:xfrm>
          <a:off x="3188766" y="4287852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Informacijski sistemi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18342" y="4507740"/>
        <a:ext cx="1108488" cy="1061715"/>
      </dsp:txXfrm>
    </dsp:sp>
    <dsp:sp modelId="{477BEAAC-FBC8-45DF-936D-01B7CE8FC6C1}">
      <dsp:nvSpPr>
        <dsp:cNvPr id="0" name=""/>
        <dsp:cNvSpPr/>
      </dsp:nvSpPr>
      <dsp:spPr>
        <a:xfrm>
          <a:off x="1605025" y="3680205"/>
          <a:ext cx="1567640" cy="1501491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Kultura</a:t>
          </a:r>
          <a:r>
            <a:rPr lang="en-US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in </a:t>
          </a: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ljudje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34601" y="3900093"/>
        <a:ext cx="1108488" cy="1061715"/>
      </dsp:txXfrm>
    </dsp:sp>
    <dsp:sp modelId="{B5CF9127-32F0-41F5-80BD-457BB3CC2D78}">
      <dsp:nvSpPr>
        <dsp:cNvPr id="0" name=""/>
        <dsp:cNvSpPr/>
      </dsp:nvSpPr>
      <dsp:spPr>
        <a:xfrm>
          <a:off x="893083" y="2045011"/>
          <a:ext cx="1617750" cy="149578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Kontrola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129997" y="2264064"/>
        <a:ext cx="1143922" cy="1057679"/>
      </dsp:txXfrm>
    </dsp:sp>
    <dsp:sp modelId="{DF177619-5694-4745-9676-0091F88B5934}">
      <dsp:nvSpPr>
        <dsp:cNvPr id="0" name=""/>
        <dsp:cNvSpPr/>
      </dsp:nvSpPr>
      <dsp:spPr>
        <a:xfrm>
          <a:off x="1560217" y="435871"/>
          <a:ext cx="1598978" cy="1538175"/>
        </a:xfrm>
        <a:prstGeom prst="ellipse">
          <a:avLst/>
        </a:prstGeom>
        <a:gradFill rotWithShape="0">
          <a:gsLst>
            <a:gs pos="0">
              <a:srgbClr val="44546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546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546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Pametni izdelki in storitve</a:t>
          </a:r>
          <a:endParaRPr lang="en-US" sz="16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794382" y="661132"/>
        <a:ext cx="1130648" cy="1087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CDD95-31F0-4621-B4B7-41D6F2C7866A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51A78-F0B4-4A11-BE66-6C2EBDA559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425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0935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10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7037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Ukrepi za vzpostavitev Industrije 4.0 v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Kolektor,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 izhajajo iz ključnih spoznanj in ugotovitev delavnice po posameznih področjih,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Predloge oz. smernice so bile podane po izvedenih intervjujih in oceni DMM s strani FRI. S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naslednji:</a:t>
            </a:r>
          </a:p>
          <a:p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Intervjuvanci so v intervjujih skoraj soglasno določili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prioriteto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trem dimenzijam: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Viri in sredstva, Strategija in Organizacija</a:t>
            </a:r>
            <a:endParaRPr lang="sl-SI" dirty="0" smtClean="0"/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vzpostavitev Industrije 4.0. potrebno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najprej ukrepati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znotraj dimenzij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Strategija, Organizacija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(opredelitev odgovornosti za projekte 4.0.) in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Procesi in informacijski sistemi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(uporabiti podatke, ki jih imamo na razpolago in ne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produciranje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novih podatkov: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seveda pomembni tudi viri in sredstva – analitika in AI, integracija IS, avtomatizacija procesov, vzpostavitev digitalnih dvojčkov). 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11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1862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l-SI" sz="1200" u="sng" dirty="0" smtClean="0"/>
              <a:t>Dobili smo vpogled v obsežnost in heterogenost Industrije 4.0.</a:t>
            </a:r>
            <a:r>
              <a:rPr lang="sl-SI" sz="1200" u="none" dirty="0" smtClean="0"/>
              <a:t>:</a:t>
            </a:r>
            <a:r>
              <a:rPr lang="sl-SI" sz="1200" u="none" baseline="0" dirty="0" smtClean="0"/>
              <a:t> projekt je bil neke vrste učenje o digitalni transformaciji, kot tudi Industriji 4.0.; primer: pametni izdelki (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 sposobnost komuniciranja, ima spomin in ima procesorsko moč)</a:t>
            </a:r>
            <a:endParaRPr lang="sl-SI" sz="1200" dirty="0" smtClean="0"/>
          </a:p>
          <a:p>
            <a:pPr marL="0" indent="0">
              <a:buFontTx/>
              <a:buNone/>
            </a:pPr>
            <a:endParaRPr lang="sl-SI" sz="1200" u="sng" dirty="0" smtClean="0"/>
          </a:p>
          <a:p>
            <a:pPr marL="0" indent="0">
              <a:buFontTx/>
              <a:buNone/>
            </a:pPr>
            <a:r>
              <a:rPr lang="sl-SI" sz="1200" u="sng" dirty="0" smtClean="0"/>
              <a:t>Na podlagi anketirancev/</a:t>
            </a:r>
            <a:r>
              <a:rPr lang="sl-SI" sz="1200" u="sng" dirty="0" err="1" smtClean="0"/>
              <a:t>intervjujancev</a:t>
            </a:r>
            <a:r>
              <a:rPr lang="sl-SI" sz="1200" u="sng" dirty="0" smtClean="0"/>
              <a:t> smo našli področja Industrije 4.0., ki so pomembna in zato najviše na prioritetni listi odločevalcev</a:t>
            </a:r>
            <a:r>
              <a:rPr lang="sl-SI" sz="1200" dirty="0" smtClean="0"/>
              <a:t>.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Brez njihove podpore proces digitalne transformacije ni izvedljiv</a:t>
            </a:r>
            <a:endParaRPr lang="sl-SI" sz="1200" dirty="0" smtClean="0"/>
          </a:p>
          <a:p>
            <a:pPr marL="0" indent="0">
              <a:buFontTx/>
              <a:buNone/>
            </a:pPr>
            <a:r>
              <a:rPr lang="sl-SI" sz="1200" u="sng" dirty="0" smtClean="0"/>
              <a:t>Projekt je pripomogel k vertikalnemu in horizontalnemu poenotenju </a:t>
            </a:r>
            <a:r>
              <a:rPr lang="sl-SI" sz="1200" u="sng" dirty="0" err="1" smtClean="0"/>
              <a:t>menagmenta</a:t>
            </a:r>
            <a:r>
              <a:rPr lang="sl-SI" sz="1200" u="sng" dirty="0" smtClean="0"/>
              <a:t> v povezavi z digitalno transformacijo in Industrijo 4.0. </a:t>
            </a:r>
            <a:r>
              <a:rPr lang="sl-SI" sz="1200" dirty="0" smtClean="0"/>
              <a:t>Iz izbranim 8 dimenzij smo se strinjali o 3 prioritetnih, vendar smo se</a:t>
            </a:r>
            <a:r>
              <a:rPr lang="sl-SI" sz="1200" baseline="0" dirty="0" smtClean="0"/>
              <a:t> soglasno odločili za prve korake na drugih 3.</a:t>
            </a:r>
            <a:r>
              <a:rPr lang="sl-SI" sz="1200" dirty="0" smtClean="0"/>
              <a:t> </a:t>
            </a:r>
          </a:p>
          <a:p>
            <a:r>
              <a:rPr lang="sl-SI" sz="1200" u="sng" dirty="0" smtClean="0"/>
              <a:t>Projekta smo se lotili interno, skupaj s Fakulteto za računalništvo in informatiko: </a:t>
            </a:r>
            <a:r>
              <a:rPr lang="sl-SI" sz="1200" u="none" dirty="0" smtClean="0"/>
              <a:t>pravilna odločitev: interni</a:t>
            </a:r>
            <a:r>
              <a:rPr lang="sl-SI" sz="1200" u="none" baseline="0" dirty="0" smtClean="0"/>
              <a:t> resursi poznajo okolje Kolektorja, FRI nam je pomagal sistematično obvladati izzive 1.faze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u="sng" dirty="0" smtClean="0"/>
              <a:t>Narejen je 1.korek: vključitev Industrije 4.0. v strategijo koncerna: </a:t>
            </a:r>
            <a:r>
              <a:rPr lang="sl-SI" sz="1200" u="none" dirty="0" smtClean="0"/>
              <a:t>s tem so zagotovljeni tudi viri in sredstva</a:t>
            </a:r>
          </a:p>
          <a:p>
            <a:r>
              <a:rPr lang="sl-SI" sz="1200" u="none" dirty="0" smtClean="0"/>
              <a:t> 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12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550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261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history of the platform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 is one of the future projects adopted in the „Action Plan High-tech strategy 2020“.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Federal Government thereby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adressed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rapid social and technological development in this area and put structures for cooperation between all actors of innovation in Germany. 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working group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 set up by the Research Union Economy - Science of the BMBF shed a light on the requirements for a successful start into the fourth industrial age. In October 2012, the working group handed over its report entitled "Implementation of recommendations for the future project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4.0".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associations BITKOM, VDMA and ZVEI - they account for more than 6,000 member companies – acted on the suggestion of a continuation and further development of the project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 and in April 2013 concluded a cooperation agreement to run – in the form of an ideal thematic cooperation beyond association boundaries –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Plattform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4.0. The launch of the platform was officially announced at the Hanover Fair 2013.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April 2015,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Plattform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4.0 was expanded - more actors from companies, associations, unions, science and politics were added.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2999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8693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VDMA - </a:t>
            </a: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Verband Deutscher Maschinen- und Anlagenbau</a:t>
            </a: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Mechanical Engineering Industry Association</a:t>
            </a: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6810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dirty="0" err="1" smtClean="0"/>
              <a:t>Viri</a:t>
            </a:r>
            <a:r>
              <a:rPr lang="sl-SI" sz="1200" dirty="0" smtClean="0"/>
              <a:t> in</a:t>
            </a:r>
            <a:r>
              <a:rPr lang="en-US" sz="1200" dirty="0" smtClean="0"/>
              <a:t> sredstva</a:t>
            </a:r>
            <a:endParaRPr lang="sl-SI" sz="120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Kompetence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zaposlenih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Lastnosti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delovnih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sredstev</a:t>
            </a:r>
            <a:endParaRPr lang="en-US" sz="1200" kern="1200" dirty="0" smtClean="0">
              <a:solidFill>
                <a:schemeClr val="tx1"/>
              </a:solidFill>
            </a:endParaRPr>
          </a:p>
          <a:p>
            <a:pPr lvl="0"/>
            <a:endParaRPr lang="en-US" sz="1200" dirty="0" smtClean="0"/>
          </a:p>
          <a:p>
            <a:pPr lvl="0"/>
            <a:r>
              <a:rPr lang="en-US" sz="1200" dirty="0" err="1" smtClean="0"/>
              <a:t>Strategija</a:t>
            </a:r>
            <a:endParaRPr lang="sl-SI" sz="120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Zrelost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implementacije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strategije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Industrije</a:t>
            </a:r>
            <a:r>
              <a:rPr lang="en-US" sz="1200" dirty="0" smtClean="0">
                <a:solidFill>
                  <a:schemeClr val="tx1"/>
                </a:solidFill>
              </a:rPr>
              <a:t> 4.0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Zrelost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managementa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inovacij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Naložbe</a:t>
            </a:r>
            <a:r>
              <a:rPr lang="en-US" sz="1200" dirty="0" smtClean="0">
                <a:solidFill>
                  <a:schemeClr val="tx1"/>
                </a:solidFill>
              </a:rPr>
              <a:t> v </a:t>
            </a:r>
            <a:r>
              <a:rPr lang="en-US" sz="1200" dirty="0" err="1" smtClean="0">
                <a:solidFill>
                  <a:schemeClr val="tx1"/>
                </a:solidFill>
              </a:rPr>
              <a:t>Industrijo</a:t>
            </a:r>
            <a:r>
              <a:rPr lang="en-US" sz="1200" dirty="0" smtClean="0">
                <a:solidFill>
                  <a:schemeClr val="tx1"/>
                </a:solidFill>
              </a:rPr>
              <a:t> 4.0 </a:t>
            </a:r>
            <a:r>
              <a:rPr lang="en-US" sz="1200" dirty="0" err="1" smtClean="0">
                <a:solidFill>
                  <a:schemeClr val="tx1"/>
                </a:solidFill>
              </a:rPr>
              <a:t>po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področjih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Obseg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investicij</a:t>
            </a:r>
            <a:r>
              <a:rPr lang="en-US" sz="1200" dirty="0" smtClean="0">
                <a:solidFill>
                  <a:schemeClr val="tx1"/>
                </a:solidFill>
              </a:rPr>
              <a:t> v </a:t>
            </a:r>
            <a:r>
              <a:rPr lang="en-US" sz="1200" dirty="0" err="1" smtClean="0">
                <a:solidFill>
                  <a:schemeClr val="tx1"/>
                </a:solidFill>
              </a:rPr>
              <a:t>industrijo</a:t>
            </a:r>
            <a:r>
              <a:rPr lang="en-US" sz="1200" dirty="0" smtClean="0">
                <a:solidFill>
                  <a:schemeClr val="tx1"/>
                </a:solidFill>
              </a:rPr>
              <a:t> 4.0</a:t>
            </a:r>
            <a:endParaRPr lang="en-US" sz="1200" kern="1200" dirty="0" smtClean="0">
              <a:solidFill>
                <a:schemeClr val="tx1"/>
              </a:solidFill>
            </a:endParaRPr>
          </a:p>
          <a:p>
            <a:pPr lvl="0"/>
            <a:endParaRPr lang="en-US" sz="1200" dirty="0" smtClean="0"/>
          </a:p>
          <a:p>
            <a:pPr lvl="0"/>
            <a:r>
              <a:rPr lang="en-US" sz="1050" dirty="0" err="1" smtClean="0"/>
              <a:t>Organizacija</a:t>
            </a:r>
            <a:endParaRPr lang="sl-SI" sz="105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>
                <a:solidFill>
                  <a:schemeClr val="tx1"/>
                </a:solidFill>
              </a:rPr>
              <a:t>Sodelovanje</a:t>
            </a:r>
            <a:r>
              <a:rPr lang="en-US" sz="1050" dirty="0" smtClean="0">
                <a:solidFill>
                  <a:schemeClr val="tx1"/>
                </a:solidFill>
              </a:rPr>
              <a:t> med </a:t>
            </a:r>
            <a:r>
              <a:rPr lang="en-US" sz="1050" dirty="0" err="1" smtClean="0">
                <a:solidFill>
                  <a:schemeClr val="tx1"/>
                </a:solidFill>
              </a:rPr>
              <a:t>oddelki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>
                <a:solidFill>
                  <a:schemeClr val="tx1"/>
                </a:solidFill>
              </a:rPr>
              <a:t>Podpora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vodstva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>
                <a:solidFill>
                  <a:schemeClr val="tx1"/>
                </a:solidFill>
              </a:rPr>
              <a:t>Decentralizacija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>
                <a:solidFill>
                  <a:schemeClr val="tx1"/>
                </a:solidFill>
              </a:rPr>
              <a:t>Sistem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nagrajevanja</a:t>
            </a:r>
            <a:endParaRPr lang="en-US" sz="105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50" dirty="0" err="1" smtClean="0">
                <a:solidFill>
                  <a:schemeClr val="tx1"/>
                </a:solidFill>
              </a:rPr>
              <a:t>Timsko</a:t>
            </a:r>
            <a:r>
              <a:rPr lang="en-US" sz="1050" dirty="0" smtClean="0">
                <a:solidFill>
                  <a:schemeClr val="tx1"/>
                </a:solidFill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</a:rPr>
              <a:t>delo</a:t>
            </a:r>
            <a:endParaRPr lang="en-US" sz="1050" dirty="0" smtClean="0">
              <a:solidFill>
                <a:schemeClr val="tx1"/>
              </a:solidFill>
            </a:endParaRPr>
          </a:p>
          <a:p>
            <a:pPr lvl="0"/>
            <a:endParaRPr lang="en-US" sz="1050" dirty="0" smtClean="0"/>
          </a:p>
          <a:p>
            <a:pPr lvl="0"/>
            <a:r>
              <a:rPr lang="sl-SI" sz="1200" dirty="0" smtClean="0"/>
              <a:t>Procesi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Avtonomnost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proizvodnje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Uporaba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digitalnega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modeliranja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Agilni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razvojni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procesi</a:t>
            </a:r>
            <a:endParaRPr lang="en-US" sz="1200" kern="1200" dirty="0" smtClean="0">
              <a:solidFill>
                <a:schemeClr val="tx1"/>
              </a:solidFill>
            </a:endParaRPr>
          </a:p>
          <a:p>
            <a:pPr lvl="0"/>
            <a:endParaRPr lang="en-US" sz="1200" dirty="0" smtClean="0"/>
          </a:p>
          <a:p>
            <a:pPr lvl="0"/>
            <a:r>
              <a:rPr lang="sl-SI" sz="1000" dirty="0" smtClean="0"/>
              <a:t>Informacijski sistemi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</a:rPr>
              <a:t>Zbiranje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podatkov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</a:rPr>
              <a:t>Souporaba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podatkov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</a:rPr>
              <a:t>Uporaba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rešitev</a:t>
            </a:r>
            <a:r>
              <a:rPr lang="en-US" sz="1000" dirty="0" smtClean="0">
                <a:solidFill>
                  <a:schemeClr val="tx1"/>
                </a:solidFill>
              </a:rPr>
              <a:t> v </a:t>
            </a:r>
            <a:r>
              <a:rPr lang="en-US" sz="1000" dirty="0" err="1" smtClean="0">
                <a:solidFill>
                  <a:schemeClr val="tx1"/>
                </a:solidFill>
              </a:rPr>
              <a:t>oblaku</a:t>
            </a:r>
            <a:endParaRPr lang="en-US" sz="10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000" dirty="0" err="1" smtClean="0">
                <a:solidFill>
                  <a:schemeClr val="tx1"/>
                </a:solidFill>
              </a:rPr>
              <a:t>Informacijska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varnost</a:t>
            </a:r>
            <a:endParaRPr lang="en-US" sz="1000" kern="1200" dirty="0" smtClean="0">
              <a:solidFill>
                <a:schemeClr val="tx1"/>
              </a:solidFill>
            </a:endParaRPr>
          </a:p>
          <a:p>
            <a:pPr lvl="0"/>
            <a:endParaRPr lang="en-US" sz="1000" dirty="0" smtClean="0"/>
          </a:p>
          <a:p>
            <a:pPr lvl="0"/>
            <a:r>
              <a:rPr lang="en-US" sz="1200" dirty="0" err="1" smtClean="0"/>
              <a:t>Kultura</a:t>
            </a:r>
            <a:r>
              <a:rPr lang="en-US" sz="1200" dirty="0" smtClean="0"/>
              <a:t> in </a:t>
            </a:r>
            <a:r>
              <a:rPr lang="en-US" sz="1200" dirty="0" err="1" smtClean="0"/>
              <a:t>ljudje</a:t>
            </a:r>
            <a:endParaRPr lang="sl-SI" sz="120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Pomoč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neposredno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nadrejenih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Sodelovanje</a:t>
            </a:r>
            <a:r>
              <a:rPr lang="en-US" sz="1200" dirty="0" smtClean="0">
                <a:solidFill>
                  <a:schemeClr val="tx1"/>
                </a:solidFill>
              </a:rPr>
              <a:t> med </a:t>
            </a:r>
            <a:r>
              <a:rPr lang="en-US" sz="1200" dirty="0" err="1" smtClean="0">
                <a:solidFill>
                  <a:schemeClr val="tx1"/>
                </a:solidFill>
              </a:rPr>
              <a:t>zaposlenimi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Inovativnost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Spoštovanje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pravil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Pripravljenost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učenje</a:t>
            </a:r>
            <a:endParaRPr lang="en-US" sz="1200" dirty="0" smtClean="0"/>
          </a:p>
          <a:p>
            <a:pPr lvl="0"/>
            <a:endParaRPr lang="sl-SI" sz="1200" dirty="0" smtClean="0"/>
          </a:p>
          <a:p>
            <a:pPr lvl="0"/>
            <a:r>
              <a:rPr lang="en-US" sz="1200" dirty="0" err="1" smtClean="0"/>
              <a:t>Kontrola</a:t>
            </a:r>
            <a:endParaRPr lang="sl-SI" sz="120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Zrelost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sistema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kazalnikov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za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merjenje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implementacije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industrije</a:t>
            </a:r>
            <a:r>
              <a:rPr lang="en-US" sz="1200" dirty="0" smtClean="0">
                <a:solidFill>
                  <a:schemeClr val="tx1"/>
                </a:solidFill>
              </a:rPr>
              <a:t> 4.0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Kontrola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finančne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uspešnosti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investicij</a:t>
            </a:r>
            <a:r>
              <a:rPr lang="en-US" sz="1200" dirty="0" smtClean="0">
                <a:solidFill>
                  <a:schemeClr val="tx1"/>
                </a:solidFill>
              </a:rPr>
              <a:t> v </a:t>
            </a:r>
            <a:r>
              <a:rPr lang="en-US" sz="1200" dirty="0" err="1" smtClean="0">
                <a:solidFill>
                  <a:schemeClr val="tx1"/>
                </a:solidFill>
              </a:rPr>
              <a:t>industrijo</a:t>
            </a:r>
            <a:r>
              <a:rPr lang="en-US" sz="1200" dirty="0" smtClean="0">
                <a:solidFill>
                  <a:schemeClr val="tx1"/>
                </a:solidFill>
              </a:rPr>
              <a:t> 4.0</a:t>
            </a:r>
            <a:endParaRPr lang="en-US" sz="1200" kern="1200" dirty="0" smtClean="0">
              <a:solidFill>
                <a:schemeClr val="tx1"/>
              </a:solidFill>
            </a:endParaRPr>
          </a:p>
          <a:p>
            <a:pPr lvl="0"/>
            <a:endParaRPr lang="en-US" sz="1200" dirty="0" smtClean="0"/>
          </a:p>
          <a:p>
            <a:pPr lvl="0"/>
            <a:r>
              <a:rPr lang="sl-SI" sz="1200" dirty="0" smtClean="0"/>
              <a:t>Pametni izdelki in storitve</a:t>
            </a:r>
            <a:endParaRPr lang="en-US" sz="1200" dirty="0" smtClean="0"/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Izdelki z dodatnimi funkcionalnostmi IKT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Nove storitve na podlagi podatkov zbranih med proizvodnjo in uporabo izdelka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Delež z izdelkom zbranih podatkov, ki se uporabi 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Analiza podatkov zbranih v fazi uporabe izdelka po področjih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Prilagajanje izdelka</a:t>
            </a:r>
          </a:p>
          <a:p>
            <a:pPr marL="171450" lvl="0" indent="-17145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l-SI" sz="1200" dirty="0" smtClean="0">
                <a:solidFill>
                  <a:schemeClr val="tx1"/>
                </a:solidFill>
              </a:rPr>
              <a:t>Delež prihodkov iz storitev na osnovi podatkov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19736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60920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u="sng" dirty="0" smtClean="0"/>
              <a:t>Izbira anketirancev</a:t>
            </a:r>
            <a:r>
              <a:rPr lang="sl-SI" dirty="0" smtClean="0"/>
              <a:t>: povabilo k sodelovanju, predstavitev projekta, pomembnost projekta za koncern….. Formalna in neformalna srečanja; ključno za uspeh in pravo oceno digitalne zrelosti</a:t>
            </a:r>
            <a:r>
              <a:rPr lang="sl-SI" baseline="0" dirty="0" smtClean="0"/>
              <a:t> je zainteresiranost deležnikov – brez tega bi bil projekt obsojen na neuspeh; </a:t>
            </a:r>
          </a:p>
          <a:p>
            <a:r>
              <a:rPr lang="sl-SI" baseline="0" dirty="0" smtClean="0"/>
              <a:t>Z anketo želimo ugotoviti, kako v podjetju razumemo digitalno preobrazbo, kako smo nanjo pripravljeni in kje vidimo ključne ovire za preobrazbo</a:t>
            </a:r>
          </a:p>
          <a:p>
            <a:endParaRPr lang="sl-SI" u="sng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u="sng" dirty="0" smtClean="0"/>
              <a:t>Obdelava anketnih vprašalnikov</a:t>
            </a:r>
            <a:r>
              <a:rPr lang="sl-SI" dirty="0" smtClean="0"/>
              <a:t>: tehnični korak,</a:t>
            </a:r>
            <a:r>
              <a:rPr lang="sl-SI" baseline="0" dirty="0" smtClean="0"/>
              <a:t> ki na osnovi vprašanj in odgovorov v posamezni dimenziji, s pomočjo matematičnih oz. statističnih funkcij, da „nek“ rezultat; </a:t>
            </a:r>
          </a:p>
          <a:p>
            <a:endParaRPr lang="sl-SI" u="sng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6914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u="sng" dirty="0" smtClean="0"/>
              <a:t>Izvedba intervjujev in fokusnih</a:t>
            </a:r>
            <a:r>
              <a:rPr lang="sl-SI" u="sng" baseline="0" dirty="0" smtClean="0"/>
              <a:t> delavnic</a:t>
            </a:r>
            <a:r>
              <a:rPr lang="sl-SI" dirty="0" smtClean="0"/>
              <a:t>: dve šolski uri trajajoč pogovor med izvajalcem ankete</a:t>
            </a:r>
            <a:r>
              <a:rPr lang="sl-SI" baseline="0" dirty="0" smtClean="0"/>
              <a:t> in anketirancem -&gt; namen je skozi pogovor (in ne skozi anketna vprašanja) ugotoviti razumevanje anketnih vprašanj in posledično tudi ustreznost odgovorov ter v soglasju z anketirancem korigirati odgovor.</a:t>
            </a:r>
          </a:p>
          <a:p>
            <a:endParaRPr lang="sl-SI" baseline="0" dirty="0" smtClean="0"/>
          </a:p>
          <a:p>
            <a:r>
              <a:rPr lang="sl-SI" u="sng" baseline="0" dirty="0" smtClean="0"/>
              <a:t>Razumevanje vprašanj: </a:t>
            </a:r>
            <a:r>
              <a:rPr lang="sl-SI" baseline="0" dirty="0" smtClean="0"/>
              <a:t>Vprašanja v anketi so zaradi organizacije in subjektivnega pogleda lahko razumljena na „ne-pravi način“. </a:t>
            </a:r>
          </a:p>
          <a:p>
            <a:r>
              <a:rPr lang="sl-SI" u="none" strike="noStrike" baseline="0" dirty="0" smtClean="0"/>
              <a:t>Primer:</a:t>
            </a:r>
            <a:r>
              <a:rPr lang="sl-SI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sl-SI" baseline="0" dirty="0" smtClean="0"/>
              <a:t>Dimenzija Strategija: upravljanje z inovativnim procesom</a:t>
            </a:r>
          </a:p>
          <a:p>
            <a:pPr marL="171450" indent="-171450">
              <a:buFontTx/>
              <a:buChar char="-"/>
            </a:pPr>
            <a:r>
              <a:rPr lang="sl-SI" baseline="0" dirty="0" smtClean="0"/>
              <a:t>Dimenzija Pametni izdelki in storitve: razumevanja pojma kot takega</a:t>
            </a:r>
          </a:p>
          <a:p>
            <a:pPr marL="171450" indent="-171450">
              <a:buFontTx/>
              <a:buChar char="-"/>
            </a:pPr>
            <a:endParaRPr lang="sl-SI" baseline="0" dirty="0" smtClean="0"/>
          </a:p>
          <a:p>
            <a:pPr marL="0" indent="0">
              <a:buFontTx/>
              <a:buNone/>
            </a:pPr>
            <a:r>
              <a:rPr lang="sl-SI" u="sng" baseline="0" dirty="0" smtClean="0"/>
              <a:t>Ugotavljanje vrzeli</a:t>
            </a:r>
            <a:r>
              <a:rPr lang="sl-SI" baseline="0" dirty="0" smtClean="0"/>
              <a:t>: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primerjava pristojnosti, prioritet in poznavanja dimenzije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Primer:</a:t>
            </a:r>
          </a:p>
          <a:p>
            <a:pPr marL="171450" lvl="0" indent="-171450">
              <a:buFontTx/>
              <a:buChar char="-"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Nihče od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intervjujancev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ni izjasnil kot pristojen za dimenzijo Pametni izdelki in storitve</a:t>
            </a:r>
          </a:p>
          <a:p>
            <a:pPr marL="0" lvl="0" indent="0">
              <a:buFontTx/>
              <a:buNone/>
            </a:pPr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r>
              <a:rPr lang="sl-SI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Skladnost pogledov na prioritete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0" lvl="0" indent="0">
              <a:buFontTx/>
              <a:buNone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Primer: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Največja skladnost na viri in sredstva, strategija, organizacija </a:t>
            </a:r>
          </a:p>
          <a:p>
            <a:pPr marL="171450" lvl="0" indent="-171450">
              <a:buFontTx/>
              <a:buChar char="-"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Največje neskladje je na procesih ter pametnih izdelkih ter storitvah, delno pa tudi pri Kulturi in ljudeh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Intervjuvanci so v intervjujih skoraj soglasno določili prioriteto trem dimenzijam: </a:t>
            </a:r>
            <a:r>
              <a:rPr lang="sl-SI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Viri in sredstva, Strategija in Organizacija</a:t>
            </a:r>
            <a:endParaRPr lang="sl-SI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Tx/>
              <a:buChar char="-"/>
            </a:pPr>
            <a:endParaRPr lang="sl-SI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r>
              <a:rPr lang="sl-SI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Ugotovitev elementov z največjim potencialom</a:t>
            </a:r>
            <a:r>
              <a:rPr lang="sl-SI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FontTx/>
              <a:buNone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naslednji fazi (faza 2) bo potrebno na podlagi ključnih spoznanj načrtovati konkretne implementacijske projekte Industrije 4.0</a:t>
            </a:r>
          </a:p>
          <a:p>
            <a:pPr marL="171450" lvl="0" indent="-171450">
              <a:buFontTx/>
              <a:buChar char="-"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Določitev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pilotnih projektov: 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okviru pilotnih projektov Industrije 4.0 je najprej potrebno vzpostaviti pogoje za delovanje Industrije 4.0. (kako pridobivati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podatke, kako uporabiti že obstoječe podatke)</a:t>
            </a:r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Tx/>
              <a:buChar char="-"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Smiselna je močnejša vključitev storitev Kolektor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optimizacijo procesov proizvodnje, nabave in logistike </a:t>
            </a:r>
          </a:p>
          <a:p>
            <a:pPr marL="171450" lvl="0" indent="-171450">
              <a:buFontTx/>
              <a:buChar char="-"/>
            </a:pPr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endParaRPr lang="sl-S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BF6FA-F54E-42A2-8E61-6AF1AD979FCF}" type="slidenum">
              <a:rPr lang="sl-SI" smtClean="0"/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29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5EB0C1-B0B7-45C2-910B-DDB7AA42D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EA102B2-8CC8-41BD-B13B-CBBC9E988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7F430B2-AADE-4A1D-A038-DAEC887E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29E9321-564C-4873-A32B-EE4F263C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97B5A55-7C94-4EB9-B4FF-CCFEB85E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51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60DAE3-3263-40D1-B6A2-0B3629DE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B457AD7-B81D-4A09-97A6-0188769AC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AB8C524-062E-4633-96AF-EDB89345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B1CBE47-E04F-4C05-A24F-AEF9A5DF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D24444-0C8F-4DBA-8EE0-42F4AB37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303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299B98B-B6F6-4FC7-AB7C-1820E5C97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D93DD61-3019-4E04-975C-57F756DCC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194670-7CAC-4990-889A-156FDD59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CE7BE0D-24CB-4CA4-BA29-59812246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DC4C87-083D-4241-A9E0-37841A55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62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53E47-2CA9-474F-8C77-D08E1BDB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19995A-9906-494D-ACE1-1A7C03C7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3765783-DA59-4D3B-8B9A-2F1964FF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DDF09FE-447A-4DF3-85A4-0A3B9E2C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1F51895-2D9C-489E-9233-D7EFB877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257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61F270-D5FC-40F2-BAB2-526FB984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6E8BDD6-CDFD-4CE3-AF3C-DFC1DC1BD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3B30A8A-63BD-491A-890E-8EED4A3C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C7514D6-2C34-4BD7-99D2-AC0336DE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ED0AB8-D8FB-40C7-8D28-7A013506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310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DA2B07-34E2-49B1-B3CB-44590B82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049A3B-B74B-4138-9AD6-DFEF23D11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5AF951F-9282-4389-AA33-ED0E7A28D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D644741-1B98-4162-BF71-48B4F55E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2FF8541-4FAB-4469-8A1E-39F54A3E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72AD176-E3D6-40A4-A865-3BD2F388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4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104CE7-265E-4AF3-8592-F0DFCC87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960209-F630-42D3-9E4F-0843DE7C6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FB7E8AC-77C2-45DB-B972-7323F136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938284E-5560-419C-91B4-77B0CBF34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F9BD3BD-A61E-4258-AF33-31892251D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4B77AA1E-081B-4ADD-975A-638EF3E4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38D5B0D-DDF3-479F-B026-3B7CB475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B5B5F97-6E31-40B9-A9C7-15921D00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638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4B7908-05BE-4623-82D2-676872C4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DD69FE2D-7656-4801-A448-CD8557F5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F631B1F-CAF4-4135-9371-D381586C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76AA17E-6DBA-4ADF-AD42-EF39F821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07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E9CB3B3-D2C4-42D3-B820-4F32E5D5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0A2BFF2-E454-4147-8EF6-649325C9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E97FE8C-A313-4EB0-B91F-66452016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35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DA8DA5-711B-4838-8F24-686A3132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AC2EFB-832A-43F1-9B9B-AAE409AE6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843787F-9172-48B6-9DC1-309C5AA30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70D4B58-67E4-45B4-8AE3-B6265ABB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6666ADE-0AAD-47D2-8415-1DB6E972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5CEA6CD-BF43-4371-A3A9-35A00FA2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8F96B7-0AE9-4632-AB95-8F3A07F0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EBDAD958-7FE0-4809-910E-83CF75303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AD4106F-0BD4-49DE-B091-C6D3E5758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860D70C-6BEA-4CE1-8D06-2A0B87C0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4EB0787-4127-4C12-AFD1-ACBF9311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700A7B5-B270-4E8C-BA65-5F85F2FA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163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B1B5773-4514-433B-A7A9-270D2402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5A2BB50-17B6-4AED-BBD1-14FCF163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E5A8085-E40E-4036-A96B-103A01514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3EF5-3773-45C9-BC4C-8168897B27D7}" type="datetimeFigureOut">
              <a:rPr lang="sl-SI" smtClean="0"/>
              <a:t>29. 09. 2020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674760F-C31B-4B51-BFD0-BC2A676D8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3BDD69A-4F66-4733-84A7-2161D0471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227E-B784-4578-A5AC-FC0ABFBA1A2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371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/>
              <a:t>Ugotavljanje digitalne zrelosti</a:t>
            </a:r>
          </a:p>
          <a:p>
            <a:r>
              <a:rPr lang="sl-SI" dirty="0" smtClean="0"/>
              <a:t>Namen </a:t>
            </a:r>
            <a:r>
              <a:rPr lang="sl-SI" dirty="0"/>
              <a:t>samoocene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Osnova za analizo vrzeli in opredelitev strateških ciljev za doseganje Industrije 4.0 oz. agende digitalne preobrazbe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Izhodišče za opredelitev konkretnih implementacijskih projektov in odločitve o investicijah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Omogoča primerjavo digitalne zrelosti s podobnimi podjetji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Omogoča stalno spremljanje napredovanje Industrije 4.0 in iskanje priložnosti za izboljšave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9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838200" y="29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Primer prikaza</a:t>
            </a:r>
            <a:r>
              <a:rPr kumimoji="0" lang="sl-SI" sz="4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rezultatov za 8 ključnih izbranih dimenzij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97" y="1817574"/>
            <a:ext cx="5753113" cy="4314834"/>
          </a:xfrm>
          <a:prstGeom prst="rect">
            <a:avLst/>
          </a:prstGeom>
        </p:spPr>
      </p:pic>
      <p:sp>
        <p:nvSpPr>
          <p:cNvPr id="15" name="Označba mesta vsebine 6"/>
          <p:cNvSpPr txBox="1">
            <a:spLocks/>
          </p:cNvSpPr>
          <p:nvPr/>
        </p:nvSpPr>
        <p:spPr>
          <a:xfrm>
            <a:off x="942565" y="1407381"/>
            <a:ext cx="9433893" cy="580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Polarni diagram: povprečje dimenzije in Benchmark dimenzije</a:t>
            </a: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33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838200" y="29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Ukrepi za vzpostavitev Industrije 4.0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8200" y="1490344"/>
            <a:ext cx="10515600" cy="4841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Najprej izvesti ukrepe vezane na </a:t>
            </a: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strategijo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ki predstavlja izhodišče za vse ostale izboljšave.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Nato bi bilo potrebno nadaljevati z izboljšavami na področju </a:t>
            </a: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organizacije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ki pa se ne smejo omejiti le na eno podjetje, saj je ključno ravno povezovanje z ostalimi stebri.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Temu pa bi sledile izboljšave na področju </a:t>
            </a:r>
            <a:r>
              <a:rPr kumimoji="0" lang="sl-SI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procesov in informacijskih sistemov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zlasti vezano na izboljšano analitiko in dodatno integracijo procesov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86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38200" y="-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Zaključek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838200" y="1056641"/>
            <a:ext cx="10515600" cy="4483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Dobili smo vpogled v obsežnost in heterogenost Industrije 4.0.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Na podlagi anketirancev/</a:t>
            </a:r>
            <a:r>
              <a:rPr kumimoji="0" lang="sl-SI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intervjujancev</a:t>
            </a: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smo našli področja Industrije 4.0., ki so pomembna in zato najviše na prioritetni listi odločevalcev.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Izboljšali smo razumevanje vloge Industrije 4.0. in prispevali k oblikovanju skupne vizije med ključnimi deležniki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Projekt je pripomogel k vertikalnemu in horizontalnemu poenotenju </a:t>
            </a:r>
            <a:r>
              <a:rPr kumimoji="0" lang="sl-SI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menagmenta</a:t>
            </a: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v povezavi z digitalno transformacijo in Industrijo 4.0.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Narejen je 1.korek: vključitev Industrije 4.0. v strategijo koncerna – odločitev je, da nadaljujemo z 2.fazo DMM</a:t>
            </a:r>
          </a:p>
          <a:p>
            <a:endParaRPr lang="sl-SI" sz="2600" dirty="0" smtClean="0">
              <a:solidFill>
                <a:sysClr val="windowText" lastClr="000000"/>
              </a:solidFill>
            </a:endParaRPr>
          </a:p>
          <a:p>
            <a:r>
              <a:rPr lang="sl-SI" sz="2600" dirty="0" smtClean="0">
                <a:solidFill>
                  <a:sysClr val="windowText" lastClr="000000"/>
                </a:solidFill>
              </a:rPr>
              <a:t>Projekta </a:t>
            </a:r>
            <a:r>
              <a:rPr lang="sl-SI" sz="2600" dirty="0">
                <a:solidFill>
                  <a:sysClr val="windowText" lastClr="000000"/>
                </a:solidFill>
              </a:rPr>
              <a:t>smo se lotili interno, skupaj s Fakulteto za računalništvo in informatiko. Izdelava DMM ni rutinska operacija. Za izdelavo kakovostne ocene so potrebna domenska znanja in izkušnje ter znanja s področja digitalizacije.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4" descr="Logo image na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447" y="5573396"/>
            <a:ext cx="2620137" cy="2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fri.uni-lj.si/sites/all/themes/fri_theme/images/fri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575" y="5210131"/>
            <a:ext cx="2248531" cy="89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22" y="5808626"/>
            <a:ext cx="1106555" cy="354473"/>
          </a:xfrm>
          <a:prstGeom prst="rect">
            <a:avLst/>
          </a:prstGeom>
        </p:spPr>
      </p:pic>
      <p:sp>
        <p:nvSpPr>
          <p:cNvPr id="17" name="Rectangle 4"/>
          <p:cNvSpPr/>
          <p:nvPr/>
        </p:nvSpPr>
        <p:spPr>
          <a:xfrm>
            <a:off x="8267144" y="5511483"/>
            <a:ext cx="2058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Laboratorij za informatiko</a:t>
            </a:r>
          </a:p>
        </p:txBody>
      </p:sp>
    </p:spTree>
    <p:extLst>
      <p:ext uri="{BB962C8B-B14F-4D97-AF65-F5344CB8AC3E}">
        <p14:creationId xmlns:p14="http://schemas.microsoft.com/office/powerpoint/2010/main" val="134933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l-SI" sz="3200" b="1" dirty="0"/>
              <a:t>Ugotavljanje digitalne zrelosti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Samoocena 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kot osnova za opredelitev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1825625"/>
            <a:ext cx="49766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Priložnosti za: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Izboljšanje učinkovitosti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Nižanje stroškov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Konkurenčnost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Avtomatizacijo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Razvoj pametnih izdelkov in storitev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Izzivov 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Tehnične omejitve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Kulturne pregrade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Pomanjkanje znanja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Organizacijske pomanjkljivosti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Zaostajanje pri razvoju pametnih izdelkov in storitev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2011 – Nemška zvezna vlada: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Plan High-tech strategy 2020</a:t>
            </a: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2012 – Zvezno ministrstvo za izobraževanje in raziskave: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of recommendations for the future project Industrie 4.0</a:t>
            </a:r>
            <a:endParaRPr kumimoji="0" lang="sl-SI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2013 – Nemška gospodarska združenja (VDMA, ZVEI,…):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Plattform Industrie 4.0</a:t>
            </a: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Hanover Fair 2013</a:t>
            </a:r>
            <a:endParaRPr kumimoji="0" lang="sl-SI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 tu naprej razvoj vrste različnih modelov za merjenje digitalne zrelosti podjetij za potrebe Industrije 4.0.</a:t>
            </a: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Zgodovina 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899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Izdelava modela digitalne zrelosti</a:t>
            </a:r>
            <a:endParaRPr kumimoji="0" lang="sl-SI" sz="4400" b="0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Identificiranih je bilo 17 modelov digitalne zrelosti podjetij, ki se nanašajo na platformo Industrija 4.0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 tega je bilo 10 modelov razvitih v Nemčiji, preostali pa prihajajo iz Velike Britanije, ZDA, Koreje, Španije in Turčije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Modele lahko razdelimo v tri večje skupine: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Abstraktni in kvalitativni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(6) – nimajo opredeljenih lestvic digitalne zrelost in/ali dimenzij ter elementov Industrije 4.0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Opredeljeni brez primerjalnih študij 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(8) – modeli z opredeljenimi dimenzijami, elementi in lestvicami, vendar brez primerjalnih študij (benchmarkov)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Opredeljeni s primerjalnimi študijami </a:t>
            </a: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- modeli z opredeljenimi dimenzijami, elementi in lestvicami; ter s primerjalnimi študijami (benchmarki)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59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267043" y="184421"/>
            <a:ext cx="10515600" cy="719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Ključni akterji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3" name="Text Placeholder 3"/>
          <p:cNvSpPr txBox="1">
            <a:spLocks/>
          </p:cNvSpPr>
          <p:nvPr/>
        </p:nvSpPr>
        <p:spPr>
          <a:xfrm>
            <a:off x="1572287" y="961544"/>
            <a:ext cx="4143342" cy="459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Inštituti in univerze</a:t>
            </a: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 Placeholder 5"/>
          <p:cNvSpPr txBox="1">
            <a:spLocks/>
          </p:cNvSpPr>
          <p:nvPr/>
        </p:nvSpPr>
        <p:spPr>
          <a:xfrm>
            <a:off x="7008812" y="1014047"/>
            <a:ext cx="5183188" cy="4469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Predstavniki industrije</a:t>
            </a: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9188" y="3562106"/>
            <a:ext cx="2095500" cy="714375"/>
          </a:xfrm>
          <a:prstGeom prst="rect">
            <a:avLst/>
          </a:prstGeom>
        </p:spPr>
      </p:pic>
      <p:pic>
        <p:nvPicPr>
          <p:cNvPr id="36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599" y="2837960"/>
            <a:ext cx="2609850" cy="657225"/>
          </a:xfrm>
          <a:prstGeom prst="rect">
            <a:avLst/>
          </a:prstGeom>
        </p:spPr>
      </p:pic>
      <p:pic>
        <p:nvPicPr>
          <p:cNvPr id="37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2691" y="3025444"/>
            <a:ext cx="2048988" cy="583289"/>
          </a:xfrm>
          <a:prstGeom prst="rect">
            <a:avLst/>
          </a:prstGeom>
        </p:spPr>
      </p:pic>
      <p:pic>
        <p:nvPicPr>
          <p:cNvPr id="38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6370" y="3604085"/>
            <a:ext cx="1276350" cy="695325"/>
          </a:xfrm>
          <a:prstGeom prst="rect">
            <a:avLst/>
          </a:prstGeom>
        </p:spPr>
      </p:pic>
      <p:pic>
        <p:nvPicPr>
          <p:cNvPr id="39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47649" y="1848793"/>
            <a:ext cx="1638300" cy="571500"/>
          </a:xfrm>
          <a:prstGeom prst="rect">
            <a:avLst/>
          </a:prstGeom>
        </p:spPr>
      </p:pic>
      <p:pic>
        <p:nvPicPr>
          <p:cNvPr id="40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26931" y="1701156"/>
            <a:ext cx="1781175" cy="866775"/>
          </a:xfrm>
          <a:prstGeom prst="rect">
            <a:avLst/>
          </a:prstGeom>
        </p:spPr>
      </p:pic>
      <p:pic>
        <p:nvPicPr>
          <p:cNvPr id="41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22538" y="5748522"/>
            <a:ext cx="2547641" cy="356916"/>
          </a:xfrm>
          <a:prstGeom prst="rect">
            <a:avLst/>
          </a:prstGeom>
        </p:spPr>
      </p:pic>
      <p:pic>
        <p:nvPicPr>
          <p:cNvPr id="42" name="Picture 2" descr="Logo Verband Deutscher Maschinen- und Anlagenbau.sv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410" y="2766711"/>
            <a:ext cx="1578771" cy="103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88419" y="3921098"/>
            <a:ext cx="927960" cy="754199"/>
          </a:xfrm>
          <a:prstGeom prst="rect">
            <a:avLst/>
          </a:prstGeom>
        </p:spPr>
      </p:pic>
      <p:pic>
        <p:nvPicPr>
          <p:cNvPr id="44" name="Picture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85179" y="4028972"/>
            <a:ext cx="2150797" cy="649429"/>
          </a:xfrm>
          <a:prstGeom prst="rect">
            <a:avLst/>
          </a:prstGeom>
        </p:spPr>
      </p:pic>
      <p:pic>
        <p:nvPicPr>
          <p:cNvPr id="45" name="Picture 4" descr="Ima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9" y="3452683"/>
            <a:ext cx="1023833" cy="102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mag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964" y="4940006"/>
            <a:ext cx="684689" cy="6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8" descr="http://www-list.cea.fr/templates/cealist/images/logo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093" y="5008712"/>
            <a:ext cx="1171575" cy="895351"/>
          </a:xfrm>
          <a:prstGeom prst="rect">
            <a:avLst/>
          </a:prstGeom>
          <a:solidFill>
            <a:srgbClr val="CE141A"/>
          </a:solidFill>
        </p:spPr>
      </p:pic>
      <p:pic>
        <p:nvPicPr>
          <p:cNvPr id="48" name="Picture 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15646" y="4344364"/>
            <a:ext cx="2981325" cy="495300"/>
          </a:xfrm>
          <a:prstGeom prst="rect">
            <a:avLst/>
          </a:prstGeom>
        </p:spPr>
      </p:pic>
      <p:pic>
        <p:nvPicPr>
          <p:cNvPr id="49" name="Picture 10" descr="Imag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671" y="4908276"/>
            <a:ext cx="928964" cy="68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2" descr="Imag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775" y="5458530"/>
            <a:ext cx="640932" cy="66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4660" y="4628331"/>
            <a:ext cx="2600986" cy="773421"/>
          </a:xfrm>
          <a:prstGeom prst="rect">
            <a:avLst/>
          </a:prstGeom>
        </p:spPr>
      </p:pic>
      <p:pic>
        <p:nvPicPr>
          <p:cNvPr id="52" name="Picture 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904071" y="1817831"/>
            <a:ext cx="2952750" cy="628650"/>
          </a:xfrm>
          <a:prstGeom prst="rect">
            <a:avLst/>
          </a:prstGeom>
        </p:spPr>
      </p:pic>
      <p:pic>
        <p:nvPicPr>
          <p:cNvPr id="53" name="Picture 2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49506" y="2991586"/>
            <a:ext cx="1471347" cy="764768"/>
          </a:xfrm>
          <a:prstGeom prst="rect">
            <a:avLst/>
          </a:prstGeom>
        </p:spPr>
      </p:pic>
      <p:pic>
        <p:nvPicPr>
          <p:cNvPr id="54" name="Picture 2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840621" y="1727100"/>
            <a:ext cx="1714500" cy="952500"/>
          </a:xfrm>
          <a:prstGeom prst="rect">
            <a:avLst/>
          </a:prstGeom>
        </p:spPr>
      </p:pic>
      <p:pic>
        <p:nvPicPr>
          <p:cNvPr id="55" name="Picture 2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53042" y="2543444"/>
            <a:ext cx="1901591" cy="9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9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008463"/>
              </p:ext>
            </p:extLst>
          </p:nvPr>
        </p:nvGraphicFramePr>
        <p:xfrm>
          <a:off x="3175817" y="331296"/>
          <a:ext cx="7895305" cy="558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2"/>
          <p:cNvSpPr txBox="1">
            <a:spLocks/>
          </p:cNvSpPr>
          <p:nvPr/>
        </p:nvSpPr>
        <p:spPr>
          <a:xfrm>
            <a:off x="456763" y="376337"/>
            <a:ext cx="4105404" cy="85381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Model digitalne zrelosti Kolektor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388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459026" y="365125"/>
            <a:ext cx="64015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Proces vpeljave Industrije 4.0 v Kolektor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866936"/>
              </p:ext>
            </p:extLst>
          </p:nvPr>
        </p:nvGraphicFramePr>
        <p:xfrm>
          <a:off x="6127071" y="1892453"/>
          <a:ext cx="5065450" cy="3285744"/>
        </p:xfrm>
        <a:graphic>
          <a:graphicData uri="http://schemas.openxmlformats.org/drawingml/2006/table">
            <a:tbl>
              <a:tblPr firstRow="1" firstCol="1"/>
              <a:tblGrid>
                <a:gridCol w="591850">
                  <a:extLst>
                    <a:ext uri="{9D8B030D-6E8A-4147-A177-3AD203B41FA5}">
                      <a16:colId xmlns:a16="http://schemas.microsoft.com/office/drawing/2014/main" val="563916763"/>
                    </a:ext>
                  </a:extLst>
                </a:gridCol>
                <a:gridCol w="4473600">
                  <a:extLst>
                    <a:ext uri="{9D8B030D-6E8A-4147-A177-3AD203B41FA5}">
                      <a16:colId xmlns:a16="http://schemas.microsoft.com/office/drawing/2014/main" val="2367939318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Faza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8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Predvideni učinki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74915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2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8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Evalvacija digitalne </a:t>
                      </a:r>
                      <a:r>
                        <a:rPr lang="sl-SI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zrelosti, </a:t>
                      </a: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primerjava z referenčnimi vrednostmi (</a:t>
                      </a:r>
                      <a:r>
                        <a:rPr lang="sl-SI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benchmark</a:t>
                      </a: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ter ključna spoznanja in ukrepi za izboljšanje digitalne zrelosti.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4551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2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8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Določeni konkretni implementacijski projekti Industrije 4.0, odgovorne osebe za njihovo podrobno načrtovanje in izvedbo, ter terminski plan projektov.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86098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2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8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Povečanje učinkovitosti</a:t>
                      </a:r>
                      <a:r>
                        <a:rPr lang="sl-SI" sz="14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poslovanja kot rezultat izvedenih implementacijskih projektov industrije 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34880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2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08000"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Stalno spremljanje napredovanje Industrije 4.0 in iskanje priložnosti za izboljšave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401873"/>
                  </a:ext>
                </a:extLst>
              </a:tr>
            </a:tbl>
          </a:graphicData>
        </a:graphic>
      </p:graphicFrame>
      <p:pic>
        <p:nvPicPr>
          <p:cNvPr id="15" name="Content Placeholder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98" y="85749"/>
            <a:ext cx="4714782" cy="610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1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38200" y="146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Proces vpeljave Industrije 4.0 v koncernu Kolektor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838200" y="1368424"/>
            <a:ext cx="10515600" cy="4841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Izvedba ankete v elektronski obliki med vodilnimi kadri v koncernu in obdelava vprašalnikov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Izbira podjetja znotraj koncerna za izvedbo ocene digitalne zrelosti</a:t>
            </a:r>
          </a:p>
          <a:p>
            <a:pPr marL="393750" marR="0" lvl="0" indent="-514350" algn="just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Faza: Evalvacija digitalne zrelosti izbranega podjetja v koncernu ob:</a:t>
            </a:r>
          </a:p>
          <a:p>
            <a:pPr marL="850950" marR="0" lvl="1" indent="-514350" algn="just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Izhodišču: primerjava z referenčnimi vrednostmi (</a:t>
            </a:r>
            <a:r>
              <a:rPr kumimoji="0" lang="sl-S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850950" marR="0" lvl="1" indent="-514350" algn="just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Cilj: </a:t>
            </a:r>
            <a:r>
              <a:rPr kumimoji="0" lang="sl-SI" sz="2400" b="0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določitev ukrepov za izboljšanje digitalne zrelosti</a:t>
            </a: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Povabilo anketirancem iz izbranega podjetja k poglobljenemu sodelovanju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Evalvacija: 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Evalvacija rezultatov anket (DMM)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Izvedba intervjujev in fokusnih delavnic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Prilagoditev prvotnih rezultatov DMM in končna ocena DMM  </a:t>
            </a:r>
          </a:p>
          <a:p>
            <a:pPr marL="392400" marR="0" lvl="0" indent="-51480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Predstavitev rezultatov </a:t>
            </a:r>
            <a:r>
              <a:rPr kumimoji="0" lang="sl-SI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menagmentu</a:t>
            </a:r>
            <a:endParaRPr kumimoji="0" lang="sl-SI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6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03A0CB7D-B121-4022-B816-42155A315365}"/>
              </a:ext>
            </a:extLst>
          </p:cNvPr>
          <p:cNvSpPr/>
          <p:nvPr/>
        </p:nvSpPr>
        <p:spPr>
          <a:xfrm>
            <a:off x="0" y="6179349"/>
            <a:ext cx="12192000" cy="67865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874079A-BACD-43F8-B778-5593037492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>
            <a:off x="66566" y="6208367"/>
            <a:ext cx="462093" cy="565785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9E9D6E53-2E91-4203-884A-4436D27B6C8E}"/>
              </a:ext>
            </a:extLst>
          </p:cNvPr>
          <p:cNvSpPr/>
          <p:nvPr/>
        </p:nvSpPr>
        <p:spPr>
          <a:xfrm>
            <a:off x="153282" y="6226284"/>
            <a:ext cx="334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»Dan najboljše prakse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Preskoči digitalno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EFB47056-FBE2-4DED-AD7E-ECCE9DA4AC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059"/>
          <a:stretch/>
        </p:blipFill>
        <p:spPr>
          <a:xfrm flipH="1">
            <a:off x="11642337" y="6195509"/>
            <a:ext cx="483097" cy="591503"/>
          </a:xfrm>
          <a:prstGeom prst="rect">
            <a:avLst/>
          </a:prstGeom>
        </p:spPr>
      </p:pic>
      <p:sp>
        <p:nvSpPr>
          <p:cNvPr id="14" name="Pravokotnik 13">
            <a:extLst>
              <a:ext uri="{FF2B5EF4-FFF2-40B4-BE49-F238E27FC236}">
                <a16:creationId xmlns:a16="http://schemas.microsoft.com/office/drawing/2014/main" id="{5685318D-F01A-4764-A825-4BE1F3074547}"/>
              </a:ext>
            </a:extLst>
          </p:cNvPr>
          <p:cNvSpPr/>
          <p:nvPr/>
        </p:nvSpPr>
        <p:spPr>
          <a:xfrm>
            <a:off x="8876937" y="6226285"/>
            <a:ext cx="32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  <a:t>»Best practice day 2020«</a:t>
            </a:r>
            <a:br>
              <a:rPr lang="sl-SI" sz="1600" b="1" dirty="0">
                <a:solidFill>
                  <a:srgbClr val="3C3C3C"/>
                </a:solidFill>
                <a:latin typeface="tahoma" panose="020B0604030504040204" pitchFamily="34" charset="0"/>
              </a:rPr>
            </a:br>
            <a:r>
              <a:rPr lang="sl-SI" sz="1600" b="1" dirty="0">
                <a:solidFill>
                  <a:srgbClr val="0070C0"/>
                </a:solidFill>
                <a:latin typeface="tahoma" panose="020B0604030504040204" pitchFamily="34" charset="0"/>
              </a:rPr>
              <a:t>1.10.2020</a:t>
            </a:r>
            <a:endParaRPr lang="sl-SI" sz="1600" b="1" i="0" dirty="0">
              <a:solidFill>
                <a:srgbClr val="0070C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838200" y="146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Evalvacija digitalne zrelosti - razumevanje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8200" y="1475104"/>
            <a:ext cx="10515600" cy="4841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Prikaz rezultatov: 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Obdelava anketnih vprašalnikov in prvi rezultat DMM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Izvedba intervjujev in fokusnih delavnic</a:t>
            </a:r>
          </a:p>
          <a:p>
            <a:pPr marL="1306800" marR="0" lvl="2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Razumevanje vprašanj</a:t>
            </a:r>
          </a:p>
          <a:p>
            <a:pPr marL="1306800" marR="0" lvl="2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Ugotavljanje vrzeli</a:t>
            </a:r>
          </a:p>
          <a:p>
            <a:pPr marL="1306800" marR="0" lvl="2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Skladnost pogledov</a:t>
            </a:r>
          </a:p>
          <a:p>
            <a:pPr marL="1306800" marR="0" lvl="2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Ugotovitev elementov z največjim potencialom za izboljšanje ter opredelitev elementov z najnižjo stopnjo konsenza</a:t>
            </a:r>
          </a:p>
          <a:p>
            <a:pPr marL="849600" marR="0" lvl="1" indent="-514800" algn="l" defTabSz="914400" rtl="0" eaLnBrk="1" fontAlgn="auto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Korekcija prvih rezultatov DMM in končna ocena DMM 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8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P 2020 Predloga za predstavitev" id="{F172823B-35ED-4A28-99E5-C3CA9AD0D7E9}" vid="{10CBC235-912F-4753-B006-CFAB6E6C0AEC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1A307983AA14BADF394914A558042" ma:contentTypeVersion="10" ma:contentTypeDescription="Create a new document." ma:contentTypeScope="" ma:versionID="d052e08ac6044d8bc83a13bc0a92767a">
  <xsd:schema xmlns:xsd="http://www.w3.org/2001/XMLSchema" xmlns:xs="http://www.w3.org/2001/XMLSchema" xmlns:p="http://schemas.microsoft.com/office/2006/metadata/properties" xmlns:ns3="84b09df2-c2ea-48d9-9c53-8d4d7de89de7" targetNamespace="http://schemas.microsoft.com/office/2006/metadata/properties" ma:root="true" ma:fieldsID="ef5cf538f4271a24826c1fbfedc14015" ns3:_="">
    <xsd:import namespace="84b09df2-c2ea-48d9-9c53-8d4d7de89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09df2-c2ea-48d9-9c53-8d4d7de89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B8F6D5-C577-4A30-B3BC-9F3C3B3503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FBA907-E01E-47D6-AC2B-E781814FC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09df2-c2ea-48d9-9c53-8d4d7de89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6FE89C-4457-49A9-B00B-35F624DBC229}">
  <ds:schemaRefs>
    <ds:schemaRef ds:uri="84b09df2-c2ea-48d9-9c53-8d4d7de89de7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DNP 2020 Predloga za predstavitev</Template>
  <TotalTime>104</TotalTime>
  <Words>1920</Words>
  <Application>Microsoft Office PowerPoint</Application>
  <PresentationFormat>Širokozaslonsko</PresentationFormat>
  <Paragraphs>220</Paragraphs>
  <Slides>12</Slides>
  <Notes>12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Kolektor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Maja Leban</dc:creator>
  <cp:lastModifiedBy>Maja Leban</cp:lastModifiedBy>
  <cp:revision>10</cp:revision>
  <dcterms:created xsi:type="dcterms:W3CDTF">2020-09-28T12:17:30Z</dcterms:created>
  <dcterms:modified xsi:type="dcterms:W3CDTF">2020-09-29T07:53:24Z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0x01010000B1A307983AA14BADF394914A558042</vt:lpwstr>
  </property>
</Properties>
</file>